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1"/>
  </p:notesMasterIdLst>
  <p:handoutMasterIdLst>
    <p:handoutMasterId r:id="rId82"/>
  </p:handoutMasterIdLst>
  <p:sldIdLst>
    <p:sldId id="294" r:id="rId5"/>
    <p:sldId id="457" r:id="rId6"/>
    <p:sldId id="365" r:id="rId7"/>
    <p:sldId id="410" r:id="rId8"/>
    <p:sldId id="411" r:id="rId9"/>
    <p:sldId id="461" r:id="rId10"/>
    <p:sldId id="465" r:id="rId11"/>
    <p:sldId id="458" r:id="rId12"/>
    <p:sldId id="460" r:id="rId13"/>
    <p:sldId id="456" r:id="rId14"/>
    <p:sldId id="258" r:id="rId15"/>
    <p:sldId id="301" r:id="rId16"/>
    <p:sldId id="416" r:id="rId17"/>
    <p:sldId id="463" r:id="rId18"/>
    <p:sldId id="374" r:id="rId19"/>
    <p:sldId id="295" r:id="rId20"/>
    <p:sldId id="424" r:id="rId21"/>
    <p:sldId id="379" r:id="rId22"/>
    <p:sldId id="380" r:id="rId23"/>
    <p:sldId id="299" r:id="rId24"/>
    <p:sldId id="464" r:id="rId25"/>
    <p:sldId id="302" r:id="rId26"/>
    <p:sldId id="300" r:id="rId27"/>
    <p:sldId id="422" r:id="rId28"/>
    <p:sldId id="303" r:id="rId29"/>
    <p:sldId id="450" r:id="rId30"/>
    <p:sldId id="451" r:id="rId31"/>
    <p:sldId id="425" r:id="rId32"/>
    <p:sldId id="443" r:id="rId33"/>
    <p:sldId id="452" r:id="rId34"/>
    <p:sldId id="453" r:id="rId35"/>
    <p:sldId id="454" r:id="rId36"/>
    <p:sldId id="444" r:id="rId37"/>
    <p:sldId id="360" r:id="rId38"/>
    <p:sldId id="401" r:id="rId39"/>
    <p:sldId id="455" r:id="rId40"/>
    <p:sldId id="423" r:id="rId41"/>
    <p:sldId id="440" r:id="rId42"/>
    <p:sldId id="442" r:id="rId43"/>
    <p:sldId id="441" r:id="rId44"/>
    <p:sldId id="459" r:id="rId45"/>
    <p:sldId id="467" r:id="rId46"/>
    <p:sldId id="412" r:id="rId47"/>
    <p:sldId id="292" r:id="rId48"/>
    <p:sldId id="293" r:id="rId49"/>
    <p:sldId id="427" r:id="rId50"/>
    <p:sldId id="428" r:id="rId51"/>
    <p:sldId id="429" r:id="rId52"/>
    <p:sldId id="481" r:id="rId53"/>
    <p:sldId id="298" r:id="rId54"/>
    <p:sldId id="372" r:id="rId55"/>
    <p:sldId id="432" r:id="rId56"/>
    <p:sldId id="433" r:id="rId57"/>
    <p:sldId id="434" r:id="rId58"/>
    <p:sldId id="436" r:id="rId59"/>
    <p:sldId id="437" r:id="rId60"/>
    <p:sldId id="438" r:id="rId61"/>
    <p:sldId id="421" r:id="rId62"/>
    <p:sldId id="431" r:id="rId63"/>
    <p:sldId id="430" r:id="rId64"/>
    <p:sldId id="439" r:id="rId65"/>
    <p:sldId id="420" r:id="rId66"/>
    <p:sldId id="468" r:id="rId67"/>
    <p:sldId id="469" r:id="rId68"/>
    <p:sldId id="470" r:id="rId69"/>
    <p:sldId id="471" r:id="rId70"/>
    <p:sldId id="473" r:id="rId71"/>
    <p:sldId id="477" r:id="rId72"/>
    <p:sldId id="474" r:id="rId73"/>
    <p:sldId id="478" r:id="rId74"/>
    <p:sldId id="475" r:id="rId75"/>
    <p:sldId id="479" r:id="rId76"/>
    <p:sldId id="462" r:id="rId77"/>
    <p:sldId id="476" r:id="rId78"/>
    <p:sldId id="290" r:id="rId79"/>
    <p:sldId id="289" r:id="rId80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B38"/>
    <a:srgbClr val="62C4B1"/>
    <a:srgbClr val="52B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9CA5E6-37DE-4DF3-A71B-0BBB730DFA79}" v="10" dt="2023-12-04T14:44:02.944"/>
    <p1510:client id="{AB11739C-8963-4E70-A2FC-D81DD16CD438}" v="5" dt="2023-12-04T19:06:07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83111" autoAdjust="0"/>
  </p:normalViewPr>
  <p:slideViewPr>
    <p:cSldViewPr snapToGrid="0" snapToObjects="1">
      <p:cViewPr varScale="1">
        <p:scale>
          <a:sx n="101" d="100"/>
          <a:sy n="101" d="100"/>
        </p:scale>
        <p:origin x="1454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hamod, Mohannad" userId="51b5e356-4b7f-4de6-9c43-27b5e4bfa86f" providerId="ADAL" clId="{629CA5E6-37DE-4DF3-A71B-0BBB730DFA79}"/>
    <pc:docChg chg="custSel addSld delSld modSld sldOrd">
      <pc:chgData name="Elhamod, Mohannad" userId="51b5e356-4b7f-4de6-9c43-27b5e4bfa86f" providerId="ADAL" clId="{629CA5E6-37DE-4DF3-A71B-0BBB730DFA79}" dt="2023-12-04T15:45:46.547" v="80" actId="47"/>
      <pc:docMkLst>
        <pc:docMk/>
      </pc:docMkLst>
      <pc:sldChg chg="add del mod modShow">
        <pc:chgData name="Elhamod, Mohannad" userId="51b5e356-4b7f-4de6-9c43-27b5e4bfa86f" providerId="ADAL" clId="{629CA5E6-37DE-4DF3-A71B-0BBB730DFA79}" dt="2023-12-04T15:45:45.014" v="79" actId="2696"/>
        <pc:sldMkLst>
          <pc:docMk/>
          <pc:sldMk cId="715468500" sldId="271"/>
        </pc:sldMkLst>
      </pc:sldChg>
      <pc:sldChg chg="del">
        <pc:chgData name="Elhamod, Mohannad" userId="51b5e356-4b7f-4de6-9c43-27b5e4bfa86f" providerId="ADAL" clId="{629CA5E6-37DE-4DF3-A71B-0BBB730DFA79}" dt="2023-12-04T15:45:45.014" v="79" actId="2696"/>
        <pc:sldMkLst>
          <pc:docMk/>
          <pc:sldMk cId="3683090096" sldId="363"/>
        </pc:sldMkLst>
      </pc:sldChg>
      <pc:sldChg chg="ord">
        <pc:chgData name="Elhamod, Mohannad" userId="51b5e356-4b7f-4de6-9c43-27b5e4bfa86f" providerId="ADAL" clId="{629CA5E6-37DE-4DF3-A71B-0BBB730DFA79}" dt="2023-11-30T02:36:26.864" v="0" actId="20578"/>
        <pc:sldMkLst>
          <pc:docMk/>
          <pc:sldMk cId="3451186093" sldId="457"/>
        </pc:sldMkLst>
      </pc:sldChg>
      <pc:sldChg chg="del">
        <pc:chgData name="Elhamod, Mohannad" userId="51b5e356-4b7f-4de6-9c43-27b5e4bfa86f" providerId="ADAL" clId="{629CA5E6-37DE-4DF3-A71B-0BBB730DFA79}" dt="2023-12-04T15:45:46.547" v="80" actId="47"/>
        <pc:sldMkLst>
          <pc:docMk/>
          <pc:sldMk cId="1753187403" sldId="466"/>
        </pc:sldMkLst>
      </pc:sldChg>
      <pc:sldChg chg="add del mod modShow">
        <pc:chgData name="Elhamod, Mohannad" userId="51b5e356-4b7f-4de6-9c43-27b5e4bfa86f" providerId="ADAL" clId="{629CA5E6-37DE-4DF3-A71B-0BBB730DFA79}" dt="2023-12-04T15:45:45.014" v="79" actId="2696"/>
        <pc:sldMkLst>
          <pc:docMk/>
          <pc:sldMk cId="2324129281" sldId="482"/>
        </pc:sldMkLst>
      </pc:sldChg>
      <pc:sldChg chg="addSp modSp add del mod">
        <pc:chgData name="Elhamod, Mohannad" userId="51b5e356-4b7f-4de6-9c43-27b5e4bfa86f" providerId="ADAL" clId="{629CA5E6-37DE-4DF3-A71B-0BBB730DFA79}" dt="2023-12-04T15:45:45.014" v="79" actId="2696"/>
        <pc:sldMkLst>
          <pc:docMk/>
          <pc:sldMk cId="2910118789" sldId="483"/>
        </pc:sldMkLst>
        <pc:spChg chg="mod">
          <ac:chgData name="Elhamod, Mohannad" userId="51b5e356-4b7f-4de6-9c43-27b5e4bfa86f" providerId="ADAL" clId="{629CA5E6-37DE-4DF3-A71B-0BBB730DFA79}" dt="2023-12-04T14:42:28.467" v="6" actId="20577"/>
          <ac:spMkLst>
            <pc:docMk/>
            <pc:sldMk cId="2910118789" sldId="483"/>
            <ac:spMk id="2" creationId="{FAB6C48A-B153-C28D-E189-A043EFA8EC1F}"/>
          </ac:spMkLst>
        </pc:spChg>
        <pc:spChg chg="mod">
          <ac:chgData name="Elhamod, Mohannad" userId="51b5e356-4b7f-4de6-9c43-27b5e4bfa86f" providerId="ADAL" clId="{629CA5E6-37DE-4DF3-A71B-0BBB730DFA79}" dt="2023-12-04T14:44:08.347" v="78" actId="12"/>
          <ac:spMkLst>
            <pc:docMk/>
            <pc:sldMk cId="2910118789" sldId="483"/>
            <ac:spMk id="3" creationId="{F6CCDC03-EFAE-FAD0-EA28-D35C7CB42A19}"/>
          </ac:spMkLst>
        </pc:spChg>
        <pc:spChg chg="add mod">
          <ac:chgData name="Elhamod, Mohannad" userId="51b5e356-4b7f-4de6-9c43-27b5e4bfa86f" providerId="ADAL" clId="{629CA5E6-37DE-4DF3-A71B-0BBB730DFA79}" dt="2023-12-04T14:44:02.944" v="75" actId="1076"/>
          <ac:spMkLst>
            <pc:docMk/>
            <pc:sldMk cId="2910118789" sldId="483"/>
            <ac:spMk id="6" creationId="{2E656654-897E-805A-86BD-4F316BB9D12A}"/>
          </ac:spMkLst>
        </pc:spChg>
        <pc:grpChg chg="add mod">
          <ac:chgData name="Elhamod, Mohannad" userId="51b5e356-4b7f-4de6-9c43-27b5e4bfa86f" providerId="ADAL" clId="{629CA5E6-37DE-4DF3-A71B-0BBB730DFA79}" dt="2023-12-04T14:44:02.944" v="75" actId="1076"/>
          <ac:grpSpMkLst>
            <pc:docMk/>
            <pc:sldMk cId="2910118789" sldId="483"/>
            <ac:grpSpMk id="7" creationId="{F3EDD3B9-7FD0-4A83-8520-312C0B6AFAAA}"/>
          </ac:grpSpMkLst>
        </pc:grpChg>
        <pc:picChg chg="mod">
          <ac:chgData name="Elhamod, Mohannad" userId="51b5e356-4b7f-4de6-9c43-27b5e4bfa86f" providerId="ADAL" clId="{629CA5E6-37DE-4DF3-A71B-0BBB730DFA79}" dt="2023-12-04T14:44:02.944" v="75" actId="1076"/>
          <ac:picMkLst>
            <pc:docMk/>
            <pc:sldMk cId="2910118789" sldId="483"/>
            <ac:picMk id="1028" creationId="{B8B6C216-E2B5-7D05-D772-6195C07F322F}"/>
          </ac:picMkLst>
        </pc:picChg>
      </pc:sldChg>
    </pc:docChg>
  </pc:docChgLst>
  <pc:docChgLst>
    <pc:chgData name="Elhamod, Mohannad" userId="51b5e356-4b7f-4de6-9c43-27b5e4bfa86f" providerId="ADAL" clId="{AB11739C-8963-4E70-A2FC-D81DD16CD438}"/>
    <pc:docChg chg="undo redo custSel addSld delSld modSld sldOrd modMainMaster">
      <pc:chgData name="Elhamod, Mohannad" userId="51b5e356-4b7f-4de6-9c43-27b5e4bfa86f" providerId="ADAL" clId="{AB11739C-8963-4E70-A2FC-D81DD16CD438}" dt="2023-12-04T19:06:07.069" v="9508"/>
      <pc:docMkLst>
        <pc:docMk/>
      </pc:docMkLst>
      <pc:sldChg chg="modSp mod ord">
        <pc:chgData name="Elhamod, Mohannad" userId="51b5e356-4b7f-4de6-9c43-27b5e4bfa86f" providerId="ADAL" clId="{AB11739C-8963-4E70-A2FC-D81DD16CD438}" dt="2023-11-20T16:21:48.593" v="1022"/>
        <pc:sldMkLst>
          <pc:docMk/>
          <pc:sldMk cId="507903395" sldId="258"/>
        </pc:sldMkLst>
        <pc:spChg chg="mod">
          <ac:chgData name="Elhamod, Mohannad" userId="51b5e356-4b7f-4de6-9c43-27b5e4bfa86f" providerId="ADAL" clId="{AB11739C-8963-4E70-A2FC-D81DD16CD438}" dt="2023-11-20T16:15:39.923" v="704" actId="14100"/>
          <ac:spMkLst>
            <pc:docMk/>
            <pc:sldMk cId="507903395" sldId="258"/>
            <ac:spMk id="2" creationId="{0A03D2EB-4C8D-114F-A0E3-27A9E0A155D9}"/>
          </ac:spMkLst>
        </pc:spChg>
        <pc:spChg chg="mod">
          <ac:chgData name="Elhamod, Mohannad" userId="51b5e356-4b7f-4de6-9c43-27b5e4bfa86f" providerId="ADAL" clId="{AB11739C-8963-4E70-A2FC-D81DD16CD438}" dt="2023-11-20T16:15:35.870" v="703" actId="20577"/>
          <ac:spMkLst>
            <pc:docMk/>
            <pc:sldMk cId="507903395" sldId="258"/>
            <ac:spMk id="3" creationId="{4D522CB0-C890-CB47-A6EC-AD5509523EC7}"/>
          </ac:spMkLst>
        </pc:spChg>
      </pc:sldChg>
      <pc:sldChg chg="addSp delSp modSp del mod ord">
        <pc:chgData name="Elhamod, Mohannad" userId="51b5e356-4b7f-4de6-9c43-27b5e4bfa86f" providerId="ADAL" clId="{AB11739C-8963-4E70-A2FC-D81DD16CD438}" dt="2023-11-20T19:21:06.086" v="6008" actId="2696"/>
        <pc:sldMkLst>
          <pc:docMk/>
          <pc:sldMk cId="454766193" sldId="259"/>
        </pc:sldMkLst>
        <pc:spChg chg="mod">
          <ac:chgData name="Elhamod, Mohannad" userId="51b5e356-4b7f-4de6-9c43-27b5e4bfa86f" providerId="ADAL" clId="{AB11739C-8963-4E70-A2FC-D81DD16CD438}" dt="2023-11-13T17:38:02.238" v="178" actId="20577"/>
          <ac:spMkLst>
            <pc:docMk/>
            <pc:sldMk cId="454766193" sldId="259"/>
            <ac:spMk id="2" creationId="{FB045C16-3C48-914A-87B5-81D162BE3F85}"/>
          </ac:spMkLst>
        </pc:spChg>
        <pc:spChg chg="del">
          <ac:chgData name="Elhamod, Mohannad" userId="51b5e356-4b7f-4de6-9c43-27b5e4bfa86f" providerId="ADAL" clId="{AB11739C-8963-4E70-A2FC-D81DD16CD438}" dt="2023-11-13T17:36:32.804" v="141" actId="478"/>
          <ac:spMkLst>
            <pc:docMk/>
            <pc:sldMk cId="454766193" sldId="259"/>
            <ac:spMk id="3" creationId="{901707DE-759D-C141-93F1-03B2A04EEAAF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454766193" sldId="259"/>
            <ac:spMk id="5" creationId="{E3836FB4-720C-0E41-BD00-5E361110EF12}"/>
          </ac:spMkLst>
        </pc:spChg>
        <pc:spChg chg="add del mod">
          <ac:chgData name="Elhamod, Mohannad" userId="51b5e356-4b7f-4de6-9c43-27b5e4bfa86f" providerId="ADAL" clId="{AB11739C-8963-4E70-A2FC-D81DD16CD438}" dt="2023-11-13T17:36:35.006" v="142" actId="478"/>
          <ac:spMkLst>
            <pc:docMk/>
            <pc:sldMk cId="454766193" sldId="259"/>
            <ac:spMk id="8" creationId="{8B5B8B3D-17A4-FF0D-68FA-61675FA4E41C}"/>
          </ac:spMkLst>
        </pc:spChg>
        <pc:picChg chg="add mod">
          <ac:chgData name="Elhamod, Mohannad" userId="51b5e356-4b7f-4de6-9c43-27b5e4bfa86f" providerId="ADAL" clId="{AB11739C-8963-4E70-A2FC-D81DD16CD438}" dt="2023-11-13T17:37:56.097" v="158" actId="1076"/>
          <ac:picMkLst>
            <pc:docMk/>
            <pc:sldMk cId="454766193" sldId="259"/>
            <ac:picMk id="6" creationId="{1322EE68-8DCD-D1ED-8E83-C449B2B54A3B}"/>
          </ac:picMkLst>
        </pc:picChg>
      </pc:sldChg>
      <pc:sldChg chg="modSp add del mod">
        <pc:chgData name="Elhamod, Mohannad" userId="51b5e356-4b7f-4de6-9c43-27b5e4bfa86f" providerId="ADAL" clId="{AB11739C-8963-4E70-A2FC-D81DD16CD438}" dt="2023-11-27T16:52:25.404" v="8720" actId="2696"/>
        <pc:sldMkLst>
          <pc:docMk/>
          <pc:sldMk cId="840435299" sldId="259"/>
        </pc:sldMkLst>
        <pc:spChg chg="mod">
          <ac:chgData name="Elhamod, Mohannad" userId="51b5e356-4b7f-4de6-9c43-27b5e4bfa86f" providerId="ADAL" clId="{AB11739C-8963-4E70-A2FC-D81DD16CD438}" dt="2023-11-20T19:21:24.722" v="6041" actId="20577"/>
          <ac:spMkLst>
            <pc:docMk/>
            <pc:sldMk cId="840435299" sldId="259"/>
            <ac:spMk id="2" creationId="{FB045C16-3C48-914A-87B5-81D162BE3F85}"/>
          </ac:spMkLst>
        </pc:spChg>
        <pc:picChg chg="mod">
          <ac:chgData name="Elhamod, Mohannad" userId="51b5e356-4b7f-4de6-9c43-27b5e4bfa86f" providerId="ADAL" clId="{AB11739C-8963-4E70-A2FC-D81DD16CD438}" dt="2023-11-20T21:21:39.802" v="6233" actId="1076"/>
          <ac:picMkLst>
            <pc:docMk/>
            <pc:sldMk cId="840435299" sldId="259"/>
            <ac:picMk id="6" creationId="{1322EE68-8DCD-D1ED-8E83-C449B2B54A3B}"/>
          </ac:picMkLst>
        </pc:picChg>
      </pc:sldChg>
      <pc:sldChg chg="add del">
        <pc:chgData name="Elhamod, Mohannad" userId="51b5e356-4b7f-4de6-9c43-27b5e4bfa86f" providerId="ADAL" clId="{AB11739C-8963-4E70-A2FC-D81DD16CD438}" dt="2023-11-27T16:51:57.246" v="8717"/>
        <pc:sldMkLst>
          <pc:docMk/>
          <pc:sldMk cId="2134298157" sldId="259"/>
        </pc:sldMkLst>
      </pc:sldChg>
      <pc:sldChg chg="del">
        <pc:chgData name="Elhamod, Mohannad" userId="51b5e356-4b7f-4de6-9c43-27b5e4bfa86f" providerId="ADAL" clId="{AB11739C-8963-4E70-A2FC-D81DD16CD438}" dt="2023-11-13T17:36:17.511" v="139" actId="47"/>
        <pc:sldMkLst>
          <pc:docMk/>
          <pc:sldMk cId="4146936940" sldId="260"/>
        </pc:sldMkLst>
      </pc:sldChg>
      <pc:sldChg chg="del">
        <pc:chgData name="Elhamod, Mohannad" userId="51b5e356-4b7f-4de6-9c43-27b5e4bfa86f" providerId="ADAL" clId="{AB11739C-8963-4E70-A2FC-D81DD16CD438}" dt="2023-11-20T18:47:30.329" v="5240" actId="47"/>
        <pc:sldMkLst>
          <pc:docMk/>
          <pc:sldMk cId="3077034834" sldId="261"/>
        </pc:sldMkLst>
      </pc:sldChg>
      <pc:sldChg chg="del">
        <pc:chgData name="Elhamod, Mohannad" userId="51b5e356-4b7f-4de6-9c43-27b5e4bfa86f" providerId="ADAL" clId="{AB11739C-8963-4E70-A2FC-D81DD16CD438}" dt="2023-11-20T18:46:46.403" v="5231" actId="47"/>
        <pc:sldMkLst>
          <pc:docMk/>
          <pc:sldMk cId="2942005921" sldId="262"/>
        </pc:sldMkLst>
      </pc:sldChg>
      <pc:sldChg chg="del">
        <pc:chgData name="Elhamod, Mohannad" userId="51b5e356-4b7f-4de6-9c43-27b5e4bfa86f" providerId="ADAL" clId="{AB11739C-8963-4E70-A2FC-D81DD16CD438}" dt="2023-11-20T18:46:46.403" v="5231" actId="47"/>
        <pc:sldMkLst>
          <pc:docMk/>
          <pc:sldMk cId="3870061371" sldId="263"/>
        </pc:sldMkLst>
      </pc:sldChg>
      <pc:sldChg chg="del">
        <pc:chgData name="Elhamod, Mohannad" userId="51b5e356-4b7f-4de6-9c43-27b5e4bfa86f" providerId="ADAL" clId="{AB11739C-8963-4E70-A2FC-D81DD16CD438}" dt="2023-11-20T18:47:32.965" v="5241" actId="47"/>
        <pc:sldMkLst>
          <pc:docMk/>
          <pc:sldMk cId="2170325602" sldId="265"/>
        </pc:sldMkLst>
      </pc:sldChg>
      <pc:sldChg chg="del">
        <pc:chgData name="Elhamod, Mohannad" userId="51b5e356-4b7f-4de6-9c43-27b5e4bfa86f" providerId="ADAL" clId="{AB11739C-8963-4E70-A2FC-D81DD16CD438}" dt="2023-11-20T18:46:46.403" v="5231" actId="47"/>
        <pc:sldMkLst>
          <pc:docMk/>
          <pc:sldMk cId="405251709" sldId="266"/>
        </pc:sldMkLst>
      </pc:sldChg>
      <pc:sldChg chg="del">
        <pc:chgData name="Elhamod, Mohannad" userId="51b5e356-4b7f-4de6-9c43-27b5e4bfa86f" providerId="ADAL" clId="{AB11739C-8963-4E70-A2FC-D81DD16CD438}" dt="2023-11-20T18:46:46.403" v="5231" actId="47"/>
        <pc:sldMkLst>
          <pc:docMk/>
          <pc:sldMk cId="2801290699" sldId="267"/>
        </pc:sldMkLst>
      </pc:sldChg>
      <pc:sldChg chg="del">
        <pc:chgData name="Elhamod, Mohannad" userId="51b5e356-4b7f-4de6-9c43-27b5e4bfa86f" providerId="ADAL" clId="{AB11739C-8963-4E70-A2FC-D81DD16CD438}" dt="2023-11-20T18:46:46.403" v="5231" actId="47"/>
        <pc:sldMkLst>
          <pc:docMk/>
          <pc:sldMk cId="3827734681" sldId="268"/>
        </pc:sldMkLst>
      </pc:sldChg>
      <pc:sldChg chg="del">
        <pc:chgData name="Elhamod, Mohannad" userId="51b5e356-4b7f-4de6-9c43-27b5e4bfa86f" providerId="ADAL" clId="{AB11739C-8963-4E70-A2FC-D81DD16CD438}" dt="2023-11-13T17:36:17.511" v="139" actId="47"/>
        <pc:sldMkLst>
          <pc:docMk/>
          <pc:sldMk cId="183892539" sldId="269"/>
        </pc:sldMkLst>
      </pc:sldChg>
      <pc:sldChg chg="del">
        <pc:chgData name="Elhamod, Mohannad" userId="51b5e356-4b7f-4de6-9c43-27b5e4bfa86f" providerId="ADAL" clId="{AB11739C-8963-4E70-A2FC-D81DD16CD438}" dt="2023-11-20T18:46:46.403" v="5231" actId="47"/>
        <pc:sldMkLst>
          <pc:docMk/>
          <pc:sldMk cId="1218701926" sldId="270"/>
        </pc:sldMkLst>
      </pc:sldChg>
      <pc:sldChg chg="addSp delSp modSp new del mod ord modShow modNotesTx">
        <pc:chgData name="Elhamod, Mohannad" userId="51b5e356-4b7f-4de6-9c43-27b5e4bfa86f" providerId="ADAL" clId="{AB11739C-8963-4E70-A2FC-D81DD16CD438}" dt="2023-11-27T16:54:56.856" v="8721" actId="2696"/>
        <pc:sldMkLst>
          <pc:docMk/>
          <pc:sldMk cId="715468500" sldId="271"/>
        </pc:sldMkLst>
        <pc:spChg chg="mod">
          <ac:chgData name="Elhamod, Mohannad" userId="51b5e356-4b7f-4de6-9c43-27b5e4bfa86f" providerId="ADAL" clId="{AB11739C-8963-4E70-A2FC-D81DD16CD438}" dt="2023-11-13T17:38:23.077" v="193" actId="313"/>
          <ac:spMkLst>
            <pc:docMk/>
            <pc:sldMk cId="715468500" sldId="271"/>
            <ac:spMk id="2" creationId="{13ADB8E1-4034-85B4-CA24-9BBCA15A7F20}"/>
          </ac:spMkLst>
        </pc:spChg>
        <pc:spChg chg="del">
          <ac:chgData name="Elhamod, Mohannad" userId="51b5e356-4b7f-4de6-9c43-27b5e4bfa86f" providerId="ADAL" clId="{AB11739C-8963-4E70-A2FC-D81DD16CD438}" dt="2023-11-13T17:38:53.800" v="194" actId="22"/>
          <ac:spMkLst>
            <pc:docMk/>
            <pc:sldMk cId="715468500" sldId="271"/>
            <ac:spMk id="3" creationId="{276AFC72-6478-1AEF-68B9-95D9CCA0FDEF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715468500" sldId="271"/>
            <ac:spMk id="5" creationId="{67DEF824-EEB8-2C14-85A7-75A0898463E0}"/>
          </ac:spMkLst>
        </pc:spChg>
        <pc:spChg chg="add del">
          <ac:chgData name="Elhamod, Mohannad" userId="51b5e356-4b7f-4de6-9c43-27b5e4bfa86f" providerId="ADAL" clId="{AB11739C-8963-4E70-A2FC-D81DD16CD438}" dt="2023-11-20T16:07:51.825" v="412" actId="22"/>
          <ac:spMkLst>
            <pc:docMk/>
            <pc:sldMk cId="715468500" sldId="271"/>
            <ac:spMk id="6" creationId="{FEC575C3-7025-FD6A-7CBA-8ADA2E8E8374}"/>
          </ac:spMkLst>
        </pc:spChg>
        <pc:spChg chg="add del">
          <ac:chgData name="Elhamod, Mohannad" userId="51b5e356-4b7f-4de6-9c43-27b5e4bfa86f" providerId="ADAL" clId="{AB11739C-8963-4E70-A2FC-D81DD16CD438}" dt="2023-11-20T16:16:58.449" v="733" actId="478"/>
          <ac:spMkLst>
            <pc:docMk/>
            <pc:sldMk cId="715468500" sldId="271"/>
            <ac:spMk id="8" creationId="{67F1E194-984C-B06F-6124-BEC6DF7CB94D}"/>
          </ac:spMkLst>
        </pc:spChg>
        <pc:spChg chg="add del mod">
          <ac:chgData name="Elhamod, Mohannad" userId="51b5e356-4b7f-4de6-9c43-27b5e4bfa86f" providerId="ADAL" clId="{AB11739C-8963-4E70-A2FC-D81DD16CD438}" dt="2023-11-20T16:17:06.152" v="736" actId="12"/>
          <ac:spMkLst>
            <pc:docMk/>
            <pc:sldMk cId="715468500" sldId="271"/>
            <ac:spMk id="9" creationId="{4FFCE1A8-1A05-7B2C-90BE-747BD6A6C8FF}"/>
          </ac:spMkLst>
        </pc:spChg>
        <pc:spChg chg="add mod">
          <ac:chgData name="Elhamod, Mohannad" userId="51b5e356-4b7f-4de6-9c43-27b5e4bfa86f" providerId="ADAL" clId="{AB11739C-8963-4E70-A2FC-D81DD16CD438}" dt="2023-11-20T16:17:14.360" v="738" actId="1076"/>
          <ac:spMkLst>
            <pc:docMk/>
            <pc:sldMk cId="715468500" sldId="271"/>
            <ac:spMk id="18" creationId="{A3778D8B-4D75-C258-BAEC-3F4A8824D493}"/>
          </ac:spMkLst>
        </pc:spChg>
        <pc:picChg chg="add del mod ord">
          <ac:chgData name="Elhamod, Mohannad" userId="51b5e356-4b7f-4de6-9c43-27b5e4bfa86f" providerId="ADAL" clId="{AB11739C-8963-4E70-A2FC-D81DD16CD438}" dt="2023-11-13T17:39:19.005" v="199" actId="478"/>
          <ac:picMkLst>
            <pc:docMk/>
            <pc:sldMk cId="715468500" sldId="271"/>
            <ac:picMk id="7" creationId="{DAA1BAE9-E74B-C085-2488-300E3A350637}"/>
          </ac:picMkLst>
        </pc:picChg>
        <pc:picChg chg="add mod">
          <ac:chgData name="Elhamod, Mohannad" userId="51b5e356-4b7f-4de6-9c43-27b5e4bfa86f" providerId="ADAL" clId="{AB11739C-8963-4E70-A2FC-D81DD16CD438}" dt="2023-11-20T16:17:11.544" v="737" actId="14100"/>
          <ac:picMkLst>
            <pc:docMk/>
            <pc:sldMk cId="715468500" sldId="271"/>
            <ac:picMk id="11" creationId="{87CE0D08-F477-37B4-9714-D1018F3D2749}"/>
          </ac:picMkLst>
        </pc:picChg>
        <pc:picChg chg="add del mod ord">
          <ac:chgData name="Elhamod, Mohannad" userId="51b5e356-4b7f-4de6-9c43-27b5e4bfa86f" providerId="ADAL" clId="{AB11739C-8963-4E70-A2FC-D81DD16CD438}" dt="2023-11-13T17:44:10.361" v="207" actId="22"/>
          <ac:picMkLst>
            <pc:docMk/>
            <pc:sldMk cId="715468500" sldId="271"/>
            <ac:picMk id="13" creationId="{F8449560-A4CD-786C-ED23-5C3AAE6D969B}"/>
          </ac:picMkLst>
        </pc:picChg>
        <pc:picChg chg="add del mod ord">
          <ac:chgData name="Elhamod, Mohannad" userId="51b5e356-4b7f-4de6-9c43-27b5e4bfa86f" providerId="ADAL" clId="{AB11739C-8963-4E70-A2FC-D81DD16CD438}" dt="2023-11-13T17:44:15.538" v="211" actId="22"/>
          <ac:picMkLst>
            <pc:docMk/>
            <pc:sldMk cId="715468500" sldId="271"/>
            <ac:picMk id="15" creationId="{C1D9AA5C-2942-A485-A030-5D584F17E9B1}"/>
          </ac:picMkLst>
        </pc:picChg>
        <pc:picChg chg="add mod">
          <ac:chgData name="Elhamod, Mohannad" userId="51b5e356-4b7f-4de6-9c43-27b5e4bfa86f" providerId="ADAL" clId="{AB11739C-8963-4E70-A2FC-D81DD16CD438}" dt="2023-11-20T16:17:17.150" v="739" actId="1076"/>
          <ac:picMkLst>
            <pc:docMk/>
            <pc:sldMk cId="715468500" sldId="271"/>
            <ac:picMk id="17" creationId="{71993159-042D-F94A-2C60-89EE467A1DB8}"/>
          </ac:picMkLst>
        </pc:picChg>
      </pc:sldChg>
      <pc:sldChg chg="addSp delSp modSp new add del mod ord">
        <pc:chgData name="Elhamod, Mohannad" userId="51b5e356-4b7f-4de6-9c43-27b5e4bfa86f" providerId="ADAL" clId="{AB11739C-8963-4E70-A2FC-D81DD16CD438}" dt="2023-11-20T23:01:00.592" v="6250" actId="47"/>
        <pc:sldMkLst>
          <pc:docMk/>
          <pc:sldMk cId="1355958716" sldId="272"/>
        </pc:sldMkLst>
        <pc:spChg chg="mod">
          <ac:chgData name="Elhamod, Mohannad" userId="51b5e356-4b7f-4de6-9c43-27b5e4bfa86f" providerId="ADAL" clId="{AB11739C-8963-4E70-A2FC-D81DD16CD438}" dt="2023-11-20T16:10:29.364" v="431" actId="20577"/>
          <ac:spMkLst>
            <pc:docMk/>
            <pc:sldMk cId="1355958716" sldId="272"/>
            <ac:spMk id="2" creationId="{77407B5F-665B-28A9-3A9D-2C562E09AC4A}"/>
          </ac:spMkLst>
        </pc:spChg>
        <pc:spChg chg="add del mod">
          <ac:chgData name="Elhamod, Mohannad" userId="51b5e356-4b7f-4de6-9c43-27b5e4bfa86f" providerId="ADAL" clId="{AB11739C-8963-4E70-A2FC-D81DD16CD438}" dt="2023-11-20T18:47:23.804" v="5239" actId="20577"/>
          <ac:spMkLst>
            <pc:docMk/>
            <pc:sldMk cId="1355958716" sldId="272"/>
            <ac:spMk id="3" creationId="{11A5559C-9195-0B53-A911-E0BEF04B53B3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355958716" sldId="272"/>
            <ac:spMk id="5" creationId="{C7F2F220-B5A7-0EC6-18C9-59AE79C02FC1}"/>
          </ac:spMkLst>
        </pc:spChg>
        <pc:picChg chg="add del mod ord">
          <ac:chgData name="Elhamod, Mohannad" userId="51b5e356-4b7f-4de6-9c43-27b5e4bfa86f" providerId="ADAL" clId="{AB11739C-8963-4E70-A2FC-D81DD16CD438}" dt="2023-11-20T16:10:36.038" v="433" actId="22"/>
          <ac:picMkLst>
            <pc:docMk/>
            <pc:sldMk cId="1355958716" sldId="272"/>
            <ac:picMk id="7" creationId="{280C9746-D1B8-8CB6-2C50-0C5413FCB3EC}"/>
          </ac:picMkLst>
        </pc:picChg>
        <pc:picChg chg="add mod">
          <ac:chgData name="Elhamod, Mohannad" userId="51b5e356-4b7f-4de6-9c43-27b5e4bfa86f" providerId="ADAL" clId="{AB11739C-8963-4E70-A2FC-D81DD16CD438}" dt="2023-11-20T16:11:34.899" v="549" actId="1076"/>
          <ac:picMkLst>
            <pc:docMk/>
            <pc:sldMk cId="1355958716" sldId="272"/>
            <ac:picMk id="9" creationId="{9A377B9C-4A7D-60BA-D52D-D1C4F6CD26FC}"/>
          </ac:picMkLst>
        </pc:picChg>
      </pc:sldChg>
      <pc:sldChg chg="modSp add del mod ord modShow">
        <pc:chgData name="Elhamod, Mohannad" userId="51b5e356-4b7f-4de6-9c43-27b5e4bfa86f" providerId="ADAL" clId="{AB11739C-8963-4E70-A2FC-D81DD16CD438}" dt="2023-11-20T23:00:58.872" v="6249" actId="47"/>
        <pc:sldMkLst>
          <pc:docMk/>
          <pc:sldMk cId="2909013050" sldId="289"/>
        </pc:sldMkLst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909013050" sldId="289"/>
            <ac:spMk id="5" creationId="{89DE3E1C-6619-243E-971A-3FA6FE6888F4}"/>
          </ac:spMkLst>
        </pc:spChg>
      </pc:sldChg>
      <pc:sldChg chg="modSp add mod modShow">
        <pc:chgData name="Elhamod, Mohannad" userId="51b5e356-4b7f-4de6-9c43-27b5e4bfa86f" providerId="ADAL" clId="{AB11739C-8963-4E70-A2FC-D81DD16CD438}" dt="2023-11-20T23:01:03.690" v="6251" actId="729"/>
        <pc:sldMkLst>
          <pc:docMk/>
          <pc:sldMk cId="3066292005" sldId="290"/>
        </pc:sldMkLst>
        <pc:spChg chg="mod">
          <ac:chgData name="Elhamod, Mohannad" userId="51b5e356-4b7f-4de6-9c43-27b5e4bfa86f" providerId="ADAL" clId="{AB11739C-8963-4E70-A2FC-D81DD16CD438}" dt="2023-11-20T16:08:13.446" v="420" actId="20577"/>
          <ac:spMkLst>
            <pc:docMk/>
            <pc:sldMk cId="3066292005" sldId="290"/>
            <ac:spMk id="2" creationId="{0A03D2EB-4C8D-114F-A0E3-27A9E0A155D9}"/>
          </ac:spMkLst>
        </pc:spChg>
        <pc:spChg chg="mod">
          <ac:chgData name="Elhamod, Mohannad" userId="51b5e356-4b7f-4de6-9c43-27b5e4bfa86f" providerId="ADAL" clId="{AB11739C-8963-4E70-A2FC-D81DD16CD438}" dt="2023-11-20T16:08:16.673" v="421" actId="6549"/>
          <ac:spMkLst>
            <pc:docMk/>
            <pc:sldMk cId="3066292005" sldId="290"/>
            <ac:spMk id="3" creationId="{4D522CB0-C890-CB47-A6EC-AD5509523EC7}"/>
          </ac:spMkLst>
        </pc:spChg>
      </pc:sldChg>
      <pc:sldChg chg="modSp add del mod ord">
        <pc:chgData name="Elhamod, Mohannad" userId="51b5e356-4b7f-4de6-9c43-27b5e4bfa86f" providerId="ADAL" clId="{AB11739C-8963-4E70-A2FC-D81DD16CD438}" dt="2023-11-20T18:47:08.289" v="5234" actId="47"/>
        <pc:sldMkLst>
          <pc:docMk/>
          <pc:sldMk cId="3315546819" sldId="291"/>
        </pc:sldMkLst>
        <pc:spChg chg="mod">
          <ac:chgData name="Elhamod, Mohannad" userId="51b5e356-4b7f-4de6-9c43-27b5e4bfa86f" providerId="ADAL" clId="{AB11739C-8963-4E70-A2FC-D81DD16CD438}" dt="2023-11-20T16:19:46.950" v="962" actId="14100"/>
          <ac:spMkLst>
            <pc:docMk/>
            <pc:sldMk cId="3315546819" sldId="291"/>
            <ac:spMk id="2" creationId="{0A03D2EB-4C8D-114F-A0E3-27A9E0A155D9}"/>
          </ac:spMkLst>
        </pc:spChg>
      </pc:sldChg>
      <pc:sldChg chg="modSp add mod ord modShow">
        <pc:chgData name="Elhamod, Mohannad" userId="51b5e356-4b7f-4de6-9c43-27b5e4bfa86f" providerId="ADAL" clId="{AB11739C-8963-4E70-A2FC-D81DD16CD438}" dt="2023-11-20T19:18:29.292" v="5905" actId="729"/>
        <pc:sldMkLst>
          <pc:docMk/>
          <pc:sldMk cId="3072195943" sldId="292"/>
        </pc:sldMkLst>
        <pc:spChg chg="mod">
          <ac:chgData name="Elhamod, Mohannad" userId="51b5e356-4b7f-4de6-9c43-27b5e4bfa86f" providerId="ADAL" clId="{AB11739C-8963-4E70-A2FC-D81DD16CD438}" dt="2023-11-20T16:15:56.915" v="707" actId="20577"/>
          <ac:spMkLst>
            <pc:docMk/>
            <pc:sldMk cId="3072195943" sldId="292"/>
            <ac:spMk id="2" creationId="{0A03D2EB-4C8D-114F-A0E3-27A9E0A155D9}"/>
          </ac:spMkLst>
        </pc:spChg>
      </pc:sldChg>
      <pc:sldChg chg="addSp delSp modSp add mod ord modShow">
        <pc:chgData name="Elhamod, Mohannad" userId="51b5e356-4b7f-4de6-9c43-27b5e4bfa86f" providerId="ADAL" clId="{AB11739C-8963-4E70-A2FC-D81DD16CD438}" dt="2023-11-20T19:18:29.292" v="5905" actId="729"/>
        <pc:sldMkLst>
          <pc:docMk/>
          <pc:sldMk cId="23254760" sldId="293"/>
        </pc:sldMkLst>
        <pc:spChg chg="mod">
          <ac:chgData name="Elhamod, Mohannad" userId="51b5e356-4b7f-4de6-9c43-27b5e4bfa86f" providerId="ADAL" clId="{AB11739C-8963-4E70-A2FC-D81DD16CD438}" dt="2023-11-20T16:13:14.184" v="648" actId="20577"/>
          <ac:spMkLst>
            <pc:docMk/>
            <pc:sldMk cId="23254760" sldId="293"/>
            <ac:spMk id="2" creationId="{77407B5F-665B-28A9-3A9D-2C562E09AC4A}"/>
          </ac:spMkLst>
        </pc:spChg>
        <pc:spChg chg="del mod">
          <ac:chgData name="Elhamod, Mohannad" userId="51b5e356-4b7f-4de6-9c43-27b5e4bfa86f" providerId="ADAL" clId="{AB11739C-8963-4E70-A2FC-D81DD16CD438}" dt="2023-11-20T16:13:27.565" v="651" actId="478"/>
          <ac:spMkLst>
            <pc:docMk/>
            <pc:sldMk cId="23254760" sldId="293"/>
            <ac:spMk id="3" creationId="{11A5559C-9195-0B53-A911-E0BEF04B53B3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3254760" sldId="293"/>
            <ac:spMk id="5" creationId="{C7F2F220-B5A7-0EC6-18C9-59AE79C02FC1}"/>
          </ac:spMkLst>
        </pc:spChg>
        <pc:picChg chg="add mod">
          <ac:chgData name="Elhamod, Mohannad" userId="51b5e356-4b7f-4de6-9c43-27b5e4bfa86f" providerId="ADAL" clId="{AB11739C-8963-4E70-A2FC-D81DD16CD438}" dt="2023-11-20T16:14:02.434" v="664" actId="1076"/>
          <ac:picMkLst>
            <pc:docMk/>
            <pc:sldMk cId="23254760" sldId="293"/>
            <ac:picMk id="6" creationId="{70BF1E63-37B2-7423-1E86-7E9DD1752BE3}"/>
          </ac:picMkLst>
        </pc:picChg>
        <pc:picChg chg="add mod">
          <ac:chgData name="Elhamod, Mohannad" userId="51b5e356-4b7f-4de6-9c43-27b5e4bfa86f" providerId="ADAL" clId="{AB11739C-8963-4E70-A2FC-D81DD16CD438}" dt="2023-11-20T16:14:02.434" v="664" actId="1076"/>
          <ac:picMkLst>
            <pc:docMk/>
            <pc:sldMk cId="23254760" sldId="293"/>
            <ac:picMk id="7" creationId="{D6585F83-2686-09DD-2000-1FA6C9C513CE}"/>
          </ac:picMkLst>
        </pc:picChg>
        <pc:picChg chg="del">
          <ac:chgData name="Elhamod, Mohannad" userId="51b5e356-4b7f-4de6-9c43-27b5e4bfa86f" providerId="ADAL" clId="{AB11739C-8963-4E70-A2FC-D81DD16CD438}" dt="2023-11-20T16:13:25.460" v="650" actId="478"/>
          <ac:picMkLst>
            <pc:docMk/>
            <pc:sldMk cId="23254760" sldId="293"/>
            <ac:picMk id="9" creationId="{9A377B9C-4A7D-60BA-D52D-D1C4F6CD26FC}"/>
          </ac:picMkLst>
        </pc:picChg>
      </pc:sldChg>
      <pc:sldChg chg="new del">
        <pc:chgData name="Elhamod, Mohannad" userId="51b5e356-4b7f-4de6-9c43-27b5e4bfa86f" providerId="ADAL" clId="{AB11739C-8963-4E70-A2FC-D81DD16CD438}" dt="2023-11-20T16:13:00.303" v="606" actId="47"/>
        <pc:sldMkLst>
          <pc:docMk/>
          <pc:sldMk cId="117898123" sldId="293"/>
        </pc:sldMkLst>
      </pc:sldChg>
      <pc:sldChg chg="modSp add mod">
        <pc:chgData name="Elhamod, Mohannad" userId="51b5e356-4b7f-4de6-9c43-27b5e4bfa86f" providerId="ADAL" clId="{AB11739C-8963-4E70-A2FC-D81DD16CD438}" dt="2023-11-20T16:15:25.173" v="688" actId="1076"/>
        <pc:sldMkLst>
          <pc:docMk/>
          <pc:sldMk cId="2639253353" sldId="294"/>
        </pc:sldMkLst>
        <pc:spChg chg="mod">
          <ac:chgData name="Elhamod, Mohannad" userId="51b5e356-4b7f-4de6-9c43-27b5e4bfa86f" providerId="ADAL" clId="{AB11739C-8963-4E70-A2FC-D81DD16CD438}" dt="2023-11-20T16:15:25.173" v="688" actId="1076"/>
          <ac:spMkLst>
            <pc:docMk/>
            <pc:sldMk cId="2639253353" sldId="294"/>
            <ac:spMk id="2" creationId="{1F960813-6A1A-404F-A12B-794B3DB13C88}"/>
          </ac:spMkLst>
        </pc:spChg>
        <pc:spChg chg="mod">
          <ac:chgData name="Elhamod, Mohannad" userId="51b5e356-4b7f-4de6-9c43-27b5e4bfa86f" providerId="ADAL" clId="{AB11739C-8963-4E70-A2FC-D81DD16CD438}" dt="2023-11-20T16:14:23.569" v="667"/>
          <ac:spMkLst>
            <pc:docMk/>
            <pc:sldMk cId="2639253353" sldId="294"/>
            <ac:spMk id="4" creationId="{C3B4C8D8-80FE-FB46-89BF-C212C25E9AAA}"/>
          </ac:spMkLst>
        </pc:spChg>
      </pc:sldChg>
      <pc:sldChg chg="add">
        <pc:chgData name="Elhamod, Mohannad" userId="51b5e356-4b7f-4de6-9c43-27b5e4bfa86f" providerId="ADAL" clId="{AB11739C-8963-4E70-A2FC-D81DD16CD438}" dt="2023-11-20T19:14:55.944" v="5842"/>
        <pc:sldMkLst>
          <pc:docMk/>
          <pc:sldMk cId="1021253889" sldId="295"/>
        </pc:sldMkLst>
      </pc:sldChg>
      <pc:sldChg chg="modSp add del mod">
        <pc:chgData name="Elhamod, Mohannad" userId="51b5e356-4b7f-4de6-9c43-27b5e4bfa86f" providerId="ADAL" clId="{AB11739C-8963-4E70-A2FC-D81DD16CD438}" dt="2023-11-20T19:14:50.164" v="5841" actId="2696"/>
        <pc:sldMkLst>
          <pc:docMk/>
          <pc:sldMk cId="1489791402" sldId="295"/>
        </pc:sldMkLst>
        <pc:spChg chg="mod">
          <ac:chgData name="Elhamod, Mohannad" userId="51b5e356-4b7f-4de6-9c43-27b5e4bfa86f" providerId="ADAL" clId="{AB11739C-8963-4E70-A2FC-D81DD16CD438}" dt="2023-11-20T18:45:34.674" v="5222" actId="20577"/>
          <ac:spMkLst>
            <pc:docMk/>
            <pc:sldMk cId="1489791402" sldId="295"/>
            <ac:spMk id="2" creationId="{0A03D2EB-4C8D-114F-A0E3-27A9E0A155D9}"/>
          </ac:spMkLst>
        </pc:spChg>
      </pc:sldChg>
      <pc:sldChg chg="addSp delSp modSp add del mod modNotesTx">
        <pc:chgData name="Elhamod, Mohannad" userId="51b5e356-4b7f-4de6-9c43-27b5e4bfa86f" providerId="ADAL" clId="{AB11739C-8963-4E70-A2FC-D81DD16CD438}" dt="2023-11-20T16:51:17.076" v="2512" actId="47"/>
        <pc:sldMkLst>
          <pc:docMk/>
          <pc:sldMk cId="3599122786" sldId="296"/>
        </pc:sldMkLst>
        <pc:spChg chg="mod">
          <ac:chgData name="Elhamod, Mohannad" userId="51b5e356-4b7f-4de6-9c43-27b5e4bfa86f" providerId="ADAL" clId="{AB11739C-8963-4E70-A2FC-D81DD16CD438}" dt="2023-11-20T16:51:07.158" v="2510" actId="20577"/>
          <ac:spMkLst>
            <pc:docMk/>
            <pc:sldMk cId="3599122786" sldId="296"/>
            <ac:spMk id="2" creationId="{13ADB8E1-4034-85B4-CA24-9BBCA15A7F20}"/>
          </ac:spMkLst>
        </pc:spChg>
        <pc:spChg chg="add mod">
          <ac:chgData name="Elhamod, Mohannad" userId="51b5e356-4b7f-4de6-9c43-27b5e4bfa86f" providerId="ADAL" clId="{AB11739C-8963-4E70-A2FC-D81DD16CD438}" dt="2023-11-20T16:17:39.641" v="790" actId="478"/>
          <ac:spMkLst>
            <pc:docMk/>
            <pc:sldMk cId="3599122786" sldId="296"/>
            <ac:spMk id="6" creationId="{FF44B0CC-1F12-CCC1-0C1C-181A5085F817}"/>
          </ac:spMkLst>
        </pc:spChg>
        <pc:spChg chg="del">
          <ac:chgData name="Elhamod, Mohannad" userId="51b5e356-4b7f-4de6-9c43-27b5e4bfa86f" providerId="ADAL" clId="{AB11739C-8963-4E70-A2FC-D81DD16CD438}" dt="2023-11-20T16:16:54.896" v="732" actId="478"/>
          <ac:spMkLst>
            <pc:docMk/>
            <pc:sldMk cId="3599122786" sldId="296"/>
            <ac:spMk id="8" creationId="{67F1E194-984C-B06F-6124-BEC6DF7CB94D}"/>
          </ac:spMkLst>
        </pc:spChg>
        <pc:spChg chg="del">
          <ac:chgData name="Elhamod, Mohannad" userId="51b5e356-4b7f-4de6-9c43-27b5e4bfa86f" providerId="ADAL" clId="{AB11739C-8963-4E70-A2FC-D81DD16CD438}" dt="2023-11-20T16:17:39.641" v="790" actId="478"/>
          <ac:spMkLst>
            <pc:docMk/>
            <pc:sldMk cId="3599122786" sldId="296"/>
            <ac:spMk id="9" creationId="{4FFCE1A8-1A05-7B2C-90BE-747BD6A6C8FF}"/>
          </ac:spMkLst>
        </pc:spChg>
        <pc:spChg chg="del">
          <ac:chgData name="Elhamod, Mohannad" userId="51b5e356-4b7f-4de6-9c43-27b5e4bfa86f" providerId="ADAL" clId="{AB11739C-8963-4E70-A2FC-D81DD16CD438}" dt="2023-11-20T16:17:42.499" v="791" actId="478"/>
          <ac:spMkLst>
            <pc:docMk/>
            <pc:sldMk cId="3599122786" sldId="296"/>
            <ac:spMk id="18" creationId="{A3778D8B-4D75-C258-BAEC-3F4A8824D493}"/>
          </ac:spMkLst>
        </pc:spChg>
        <pc:picChg chg="del">
          <ac:chgData name="Elhamod, Mohannad" userId="51b5e356-4b7f-4de6-9c43-27b5e4bfa86f" providerId="ADAL" clId="{AB11739C-8963-4E70-A2FC-D81DD16CD438}" dt="2023-11-20T16:16:51.954" v="731" actId="478"/>
          <ac:picMkLst>
            <pc:docMk/>
            <pc:sldMk cId="3599122786" sldId="296"/>
            <ac:picMk id="11" creationId="{87CE0D08-F477-37B4-9714-D1018F3D2749}"/>
          </ac:picMkLst>
        </pc:picChg>
        <pc:picChg chg="del">
          <ac:chgData name="Elhamod, Mohannad" userId="51b5e356-4b7f-4de6-9c43-27b5e4bfa86f" providerId="ADAL" clId="{AB11739C-8963-4E70-A2FC-D81DD16CD438}" dt="2023-11-20T16:16:51.954" v="731" actId="478"/>
          <ac:picMkLst>
            <pc:docMk/>
            <pc:sldMk cId="3599122786" sldId="296"/>
            <ac:picMk id="17" creationId="{71993159-042D-F94A-2C60-89EE467A1DB8}"/>
          </ac:picMkLst>
        </pc:picChg>
      </pc:sldChg>
      <pc:sldChg chg="modSp add del mod">
        <pc:chgData name="Elhamod, Mohannad" userId="51b5e356-4b7f-4de6-9c43-27b5e4bfa86f" providerId="ADAL" clId="{AB11739C-8963-4E70-A2FC-D81DD16CD438}" dt="2023-11-20T16:30:47.155" v="1532" actId="47"/>
        <pc:sldMkLst>
          <pc:docMk/>
          <pc:sldMk cId="2349730642" sldId="297"/>
        </pc:sldMkLst>
        <pc:spChg chg="mod">
          <ac:chgData name="Elhamod, Mohannad" userId="51b5e356-4b7f-4de6-9c43-27b5e4bfa86f" providerId="ADAL" clId="{AB11739C-8963-4E70-A2FC-D81DD16CD438}" dt="2023-11-20T16:18:02.725" v="820" actId="20577"/>
          <ac:spMkLst>
            <pc:docMk/>
            <pc:sldMk cId="2349730642" sldId="297"/>
            <ac:spMk id="2" creationId="{13ADB8E1-4034-85B4-CA24-9BBCA15A7F20}"/>
          </ac:spMkLst>
        </pc:spChg>
        <pc:spChg chg="mod">
          <ac:chgData name="Elhamod, Mohannad" userId="51b5e356-4b7f-4de6-9c43-27b5e4bfa86f" providerId="ADAL" clId="{AB11739C-8963-4E70-A2FC-D81DD16CD438}" dt="2023-11-20T16:19:05.151" v="961" actId="20577"/>
          <ac:spMkLst>
            <pc:docMk/>
            <pc:sldMk cId="2349730642" sldId="297"/>
            <ac:spMk id="6" creationId="{FF44B0CC-1F12-CCC1-0C1C-181A5085F817}"/>
          </ac:spMkLst>
        </pc:spChg>
      </pc:sldChg>
      <pc:sldChg chg="modSp add mod">
        <pc:chgData name="Elhamod, Mohannad" userId="51b5e356-4b7f-4de6-9c43-27b5e4bfa86f" providerId="ADAL" clId="{AB11739C-8963-4E70-A2FC-D81DD16CD438}" dt="2023-11-27T19:18:22.610" v="9253" actId="14100"/>
        <pc:sldMkLst>
          <pc:docMk/>
          <pc:sldMk cId="3693396847" sldId="298"/>
        </pc:sldMkLst>
        <pc:spChg chg="mod">
          <ac:chgData name="Elhamod, Mohannad" userId="51b5e356-4b7f-4de6-9c43-27b5e4bfa86f" providerId="ADAL" clId="{AB11739C-8963-4E70-A2FC-D81DD16CD438}" dt="2023-11-27T19:18:22.610" v="9253" actId="14100"/>
          <ac:spMkLst>
            <pc:docMk/>
            <pc:sldMk cId="3693396847" sldId="298"/>
            <ac:spMk id="2" creationId="{0A03D2EB-4C8D-114F-A0E3-27A9E0A155D9}"/>
          </ac:spMkLst>
        </pc:spChg>
        <pc:spChg chg="mod">
          <ac:chgData name="Elhamod, Mohannad" userId="51b5e356-4b7f-4de6-9c43-27b5e4bfa86f" providerId="ADAL" clId="{AB11739C-8963-4E70-A2FC-D81DD16CD438}" dt="2023-11-20T19:20:59.407" v="6007" actId="1076"/>
          <ac:spMkLst>
            <pc:docMk/>
            <pc:sldMk cId="3693396847" sldId="298"/>
            <ac:spMk id="3" creationId="{4D522CB0-C890-CB47-A6EC-AD5509523EC7}"/>
          </ac:spMkLst>
        </pc:spChg>
      </pc:sldChg>
      <pc:sldChg chg="modSp add modAnim">
        <pc:chgData name="Elhamod, Mohannad" userId="51b5e356-4b7f-4de6-9c43-27b5e4bfa86f" providerId="ADAL" clId="{AB11739C-8963-4E70-A2FC-D81DD16CD438}" dt="2023-11-20T19:16:03.216" v="5862"/>
        <pc:sldMkLst>
          <pc:docMk/>
          <pc:sldMk cId="2464786808" sldId="299"/>
        </pc:sldMkLst>
        <pc:spChg chg="mod">
          <ac:chgData name="Elhamod, Mohannad" userId="51b5e356-4b7f-4de6-9c43-27b5e4bfa86f" providerId="ADAL" clId="{AB11739C-8963-4E70-A2FC-D81DD16CD438}" dt="2023-11-20T19:15:41.963" v="5860" actId="12"/>
          <ac:spMkLst>
            <pc:docMk/>
            <pc:sldMk cId="2464786808" sldId="299"/>
            <ac:spMk id="6" creationId="{FF44B0CC-1F12-CCC1-0C1C-181A5085F817}"/>
          </ac:spMkLst>
        </pc:spChg>
      </pc:sldChg>
      <pc:sldChg chg="modSp add del mod ord">
        <pc:chgData name="Elhamod, Mohannad" userId="51b5e356-4b7f-4de6-9c43-27b5e4bfa86f" providerId="ADAL" clId="{AB11739C-8963-4E70-A2FC-D81DD16CD438}" dt="2023-11-20T19:14:50.164" v="5841" actId="2696"/>
        <pc:sldMkLst>
          <pc:docMk/>
          <pc:sldMk cId="2642546812" sldId="299"/>
        </pc:sldMkLst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642546812" sldId="299"/>
            <ac:spMk id="5" creationId="{67DEF824-EEB8-2C14-85A7-75A0898463E0}"/>
          </ac:spMkLst>
        </pc:spChg>
        <pc:spChg chg="mod">
          <ac:chgData name="Elhamod, Mohannad" userId="51b5e356-4b7f-4de6-9c43-27b5e4bfa86f" providerId="ADAL" clId="{AB11739C-8963-4E70-A2FC-D81DD16CD438}" dt="2023-11-20T16:45:01.835" v="2180" actId="20577"/>
          <ac:spMkLst>
            <pc:docMk/>
            <pc:sldMk cId="2642546812" sldId="299"/>
            <ac:spMk id="6" creationId="{FF44B0CC-1F12-CCC1-0C1C-181A5085F817}"/>
          </ac:spMkLst>
        </pc:spChg>
      </pc:sldChg>
      <pc:sldChg chg="new del">
        <pc:chgData name="Elhamod, Mohannad" userId="51b5e356-4b7f-4de6-9c43-27b5e4bfa86f" providerId="ADAL" clId="{AB11739C-8963-4E70-A2FC-D81DD16CD438}" dt="2023-11-20T16:20:44.033" v="1017" actId="47"/>
        <pc:sldMkLst>
          <pc:docMk/>
          <pc:sldMk cId="3992959663" sldId="299"/>
        </pc:sldMkLst>
      </pc:sldChg>
      <pc:sldChg chg="addSp delSp modSp add mod ord modNotesTx">
        <pc:chgData name="Elhamod, Mohannad" userId="51b5e356-4b7f-4de6-9c43-27b5e4bfa86f" providerId="ADAL" clId="{AB11739C-8963-4E70-A2FC-D81DD16CD438}" dt="2023-11-20T19:07:27.807" v="5768" actId="20577"/>
        <pc:sldMkLst>
          <pc:docMk/>
          <pc:sldMk cId="809423116" sldId="300"/>
        </pc:sldMkLst>
        <pc:spChg chg="mod">
          <ac:chgData name="Elhamod, Mohannad" userId="51b5e356-4b7f-4de6-9c43-27b5e4bfa86f" providerId="ADAL" clId="{AB11739C-8963-4E70-A2FC-D81DD16CD438}" dt="2023-11-20T19:05:23.542" v="5691" actId="20577"/>
          <ac:spMkLst>
            <pc:docMk/>
            <pc:sldMk cId="809423116" sldId="300"/>
            <ac:spMk id="2" creationId="{13ADB8E1-4034-85B4-CA24-9BBCA15A7F20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809423116" sldId="300"/>
            <ac:spMk id="5" creationId="{67DEF824-EEB8-2C14-85A7-75A0898463E0}"/>
          </ac:spMkLst>
        </pc:spChg>
        <pc:spChg chg="mod">
          <ac:chgData name="Elhamod, Mohannad" userId="51b5e356-4b7f-4de6-9c43-27b5e4bfa86f" providerId="ADAL" clId="{AB11739C-8963-4E70-A2FC-D81DD16CD438}" dt="2023-11-20T19:07:27.807" v="5768" actId="20577"/>
          <ac:spMkLst>
            <pc:docMk/>
            <pc:sldMk cId="809423116" sldId="300"/>
            <ac:spMk id="6" creationId="{FF44B0CC-1F12-CCC1-0C1C-181A5085F817}"/>
          </ac:spMkLst>
        </pc:spChg>
        <pc:spChg chg="add del mod">
          <ac:chgData name="Elhamod, Mohannad" userId="51b5e356-4b7f-4de6-9c43-27b5e4bfa86f" providerId="ADAL" clId="{AB11739C-8963-4E70-A2FC-D81DD16CD438}" dt="2023-11-20T19:06:04.734" v="5698" actId="478"/>
          <ac:spMkLst>
            <pc:docMk/>
            <pc:sldMk cId="809423116" sldId="300"/>
            <ac:spMk id="7" creationId="{905411E9-B578-99E6-E546-E3BCFB92BD35}"/>
          </ac:spMkLst>
        </pc:spChg>
        <pc:picChg chg="add del mod">
          <ac:chgData name="Elhamod, Mohannad" userId="51b5e356-4b7f-4de6-9c43-27b5e4bfa86f" providerId="ADAL" clId="{AB11739C-8963-4E70-A2FC-D81DD16CD438}" dt="2023-11-20T19:06:04.734" v="5698" actId="478"/>
          <ac:picMkLst>
            <pc:docMk/>
            <pc:sldMk cId="809423116" sldId="300"/>
            <ac:picMk id="3" creationId="{07593D96-F944-E290-7CED-E0183387DE8D}"/>
          </ac:picMkLst>
        </pc:picChg>
      </pc:sldChg>
      <pc:sldChg chg="new del">
        <pc:chgData name="Elhamod, Mohannad" userId="51b5e356-4b7f-4de6-9c43-27b5e4bfa86f" providerId="ADAL" clId="{AB11739C-8963-4E70-A2FC-D81DD16CD438}" dt="2023-11-20T16:21:52.584" v="1024" actId="47"/>
        <pc:sldMkLst>
          <pc:docMk/>
          <pc:sldMk cId="3574776081" sldId="300"/>
        </pc:sldMkLst>
      </pc:sldChg>
      <pc:sldChg chg="addSp modSp add mod modAnim modNotesTx">
        <pc:chgData name="Elhamod, Mohannad" userId="51b5e356-4b7f-4de6-9c43-27b5e4bfa86f" providerId="ADAL" clId="{AB11739C-8963-4E70-A2FC-D81DD16CD438}" dt="2023-11-20T19:14:08.180" v="5837"/>
        <pc:sldMkLst>
          <pc:docMk/>
          <pc:sldMk cId="712908791" sldId="301"/>
        </pc:sldMkLst>
        <pc:spChg chg="mod">
          <ac:chgData name="Elhamod, Mohannad" userId="51b5e356-4b7f-4de6-9c43-27b5e4bfa86f" providerId="ADAL" clId="{AB11739C-8963-4E70-A2FC-D81DD16CD438}" dt="2023-11-20T19:00:17.824" v="5447" actId="313"/>
          <ac:spMkLst>
            <pc:docMk/>
            <pc:sldMk cId="712908791" sldId="301"/>
            <ac:spMk id="2" creationId="{13ADB8E1-4034-85B4-CA24-9BBCA15A7F20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712908791" sldId="301"/>
            <ac:spMk id="5" creationId="{67DEF824-EEB8-2C14-85A7-75A0898463E0}"/>
          </ac:spMkLst>
        </pc:spChg>
        <pc:spChg chg="mod">
          <ac:chgData name="Elhamod, Mohannad" userId="51b5e356-4b7f-4de6-9c43-27b5e4bfa86f" providerId="ADAL" clId="{AB11739C-8963-4E70-A2FC-D81DD16CD438}" dt="2023-11-20T19:04:20.845" v="5595" actId="404"/>
          <ac:spMkLst>
            <pc:docMk/>
            <pc:sldMk cId="712908791" sldId="301"/>
            <ac:spMk id="6" creationId="{FF44B0CC-1F12-CCC1-0C1C-181A5085F817}"/>
          </ac:spMkLst>
        </pc:spChg>
        <pc:picChg chg="add mod">
          <ac:chgData name="Elhamod, Mohannad" userId="51b5e356-4b7f-4de6-9c43-27b5e4bfa86f" providerId="ADAL" clId="{AB11739C-8963-4E70-A2FC-D81DD16CD438}" dt="2023-11-20T19:00:00.157" v="5445" actId="1076"/>
          <ac:picMkLst>
            <pc:docMk/>
            <pc:sldMk cId="712908791" sldId="301"/>
            <ac:picMk id="3" creationId="{127987AE-017F-41E5-E15D-FBECA4FCF82D}"/>
          </ac:picMkLst>
        </pc:picChg>
      </pc:sldChg>
      <pc:sldChg chg="modSp add mod">
        <pc:chgData name="Elhamod, Mohannad" userId="51b5e356-4b7f-4de6-9c43-27b5e4bfa86f" providerId="ADAL" clId="{AB11739C-8963-4E70-A2FC-D81DD16CD438}" dt="2023-11-20T16:23:03.951" v="1132" actId="20577"/>
        <pc:sldMkLst>
          <pc:docMk/>
          <pc:sldMk cId="3886688708" sldId="302"/>
        </pc:sldMkLst>
        <pc:spChg chg="mod">
          <ac:chgData name="Elhamod, Mohannad" userId="51b5e356-4b7f-4de6-9c43-27b5e4bfa86f" providerId="ADAL" clId="{AB11739C-8963-4E70-A2FC-D81DD16CD438}" dt="2023-11-20T16:23:03.951" v="1132" actId="20577"/>
          <ac:spMkLst>
            <pc:docMk/>
            <pc:sldMk cId="3886688708" sldId="302"/>
            <ac:spMk id="2" creationId="{0A03D2EB-4C8D-114F-A0E3-27A9E0A155D9}"/>
          </ac:spMkLst>
        </pc:spChg>
      </pc:sldChg>
      <pc:sldChg chg="addSp delSp modSp add mod modNotesTx">
        <pc:chgData name="Elhamod, Mohannad" userId="51b5e356-4b7f-4de6-9c43-27b5e4bfa86f" providerId="ADAL" clId="{AB11739C-8963-4E70-A2FC-D81DD16CD438}" dt="2023-11-20T19:08:04.115" v="5788" actId="20577"/>
        <pc:sldMkLst>
          <pc:docMk/>
          <pc:sldMk cId="2037954845" sldId="303"/>
        </pc:sldMkLst>
        <pc:spChg chg="mod">
          <ac:chgData name="Elhamod, Mohannad" userId="51b5e356-4b7f-4de6-9c43-27b5e4bfa86f" providerId="ADAL" clId="{AB11739C-8963-4E70-A2FC-D81DD16CD438}" dt="2023-11-20T19:08:04.115" v="5788" actId="20577"/>
          <ac:spMkLst>
            <pc:docMk/>
            <pc:sldMk cId="2037954845" sldId="303"/>
            <ac:spMk id="2" creationId="{13ADB8E1-4034-85B4-CA24-9BBCA15A7F20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037954845" sldId="303"/>
            <ac:spMk id="5" creationId="{67DEF824-EEB8-2C14-85A7-75A0898463E0}"/>
          </ac:spMkLst>
        </pc:spChg>
        <pc:spChg chg="mod">
          <ac:chgData name="Elhamod, Mohannad" userId="51b5e356-4b7f-4de6-9c43-27b5e4bfa86f" providerId="ADAL" clId="{AB11739C-8963-4E70-A2FC-D81DD16CD438}" dt="2023-11-20T19:07:43.340" v="5781" actId="20577"/>
          <ac:spMkLst>
            <pc:docMk/>
            <pc:sldMk cId="2037954845" sldId="303"/>
            <ac:spMk id="6" creationId="{FF44B0CC-1F12-CCC1-0C1C-181A5085F817}"/>
          </ac:spMkLst>
        </pc:spChg>
        <pc:spChg chg="add mod">
          <ac:chgData name="Elhamod, Mohannad" userId="51b5e356-4b7f-4de6-9c43-27b5e4bfa86f" providerId="ADAL" clId="{AB11739C-8963-4E70-A2FC-D81DD16CD438}" dt="2023-11-20T16:25:53.573" v="1249" actId="1076"/>
          <ac:spMkLst>
            <pc:docMk/>
            <pc:sldMk cId="2037954845" sldId="303"/>
            <ac:spMk id="7" creationId="{217280FE-F8D0-D9C4-CF6E-87E906583D6B}"/>
          </ac:spMkLst>
        </pc:spChg>
        <pc:picChg chg="add del mod">
          <ac:chgData name="Elhamod, Mohannad" userId="51b5e356-4b7f-4de6-9c43-27b5e4bfa86f" providerId="ADAL" clId="{AB11739C-8963-4E70-A2FC-D81DD16CD438}" dt="2023-11-20T16:25:10.141" v="1239" actId="478"/>
          <ac:picMkLst>
            <pc:docMk/>
            <pc:sldMk cId="2037954845" sldId="303"/>
            <ac:picMk id="3" creationId="{19BD0FDB-DA63-1909-22CC-EF7969448EC5}"/>
          </ac:picMkLst>
        </pc:picChg>
        <pc:picChg chg="add mod">
          <ac:chgData name="Elhamod, Mohannad" userId="51b5e356-4b7f-4de6-9c43-27b5e4bfa86f" providerId="ADAL" clId="{AB11739C-8963-4E70-A2FC-D81DD16CD438}" dt="2023-11-20T16:25:18.954" v="1244" actId="1076"/>
          <ac:picMkLst>
            <pc:docMk/>
            <pc:sldMk cId="2037954845" sldId="303"/>
            <ac:picMk id="1026" creationId="{769252F1-D822-D1FB-ADC6-617E72EA2F94}"/>
          </ac:picMkLst>
        </pc:picChg>
      </pc:sldChg>
      <pc:sldChg chg="addSp modSp add mod modShow">
        <pc:chgData name="Elhamod, Mohannad" userId="51b5e356-4b7f-4de6-9c43-27b5e4bfa86f" providerId="ADAL" clId="{AB11739C-8963-4E70-A2FC-D81DD16CD438}" dt="2023-11-20T19:11:07.227" v="5826" actId="729"/>
        <pc:sldMkLst>
          <pc:docMk/>
          <pc:sldMk cId="459696766" sldId="360"/>
        </pc:sldMkLst>
        <pc:spChg chg="mod">
          <ac:chgData name="Elhamod, Mohannad" userId="51b5e356-4b7f-4de6-9c43-27b5e4bfa86f" providerId="ADAL" clId="{AB11739C-8963-4E70-A2FC-D81DD16CD438}" dt="2023-11-20T19:10:56.768" v="5825" actId="20577"/>
          <ac:spMkLst>
            <pc:docMk/>
            <pc:sldMk cId="459696766" sldId="360"/>
            <ac:spMk id="2" creationId="{2F4F4D16-A007-8690-AB3B-D6E8F66173CE}"/>
          </ac:spMkLst>
        </pc:spChg>
        <pc:spChg chg="add mod">
          <ac:chgData name="Elhamod, Mohannad" userId="51b5e356-4b7f-4de6-9c43-27b5e4bfa86f" providerId="ADAL" clId="{AB11739C-8963-4E70-A2FC-D81DD16CD438}" dt="2023-11-20T17:47:29.113" v="4136"/>
          <ac:spMkLst>
            <pc:docMk/>
            <pc:sldMk cId="459696766" sldId="360"/>
            <ac:spMk id="3" creationId="{9FF3D208-C749-6792-89E9-039C4C2D283D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459696766" sldId="360"/>
            <ac:spMk id="5" creationId="{B7C2C351-2C41-0ACB-A34A-A6EC2339B43B}"/>
          </ac:spMkLst>
        </pc:spChg>
      </pc:sldChg>
      <pc:sldChg chg="modSp add del mod">
        <pc:chgData name="Elhamod, Mohannad" userId="51b5e356-4b7f-4de6-9c43-27b5e4bfa86f" providerId="ADAL" clId="{AB11739C-8963-4E70-A2FC-D81DD16CD438}" dt="2023-11-20T18:44:36.009" v="5141" actId="2696"/>
        <pc:sldMkLst>
          <pc:docMk/>
          <pc:sldMk cId="155127573" sldId="363"/>
        </pc:sldMkLst>
        <pc:spChg chg="mod">
          <ac:chgData name="Elhamod, Mohannad" userId="51b5e356-4b7f-4de6-9c43-27b5e4bfa86f" providerId="ADAL" clId="{AB11739C-8963-4E70-A2FC-D81DD16CD438}" dt="2023-11-20T17:49:30.170" v="4215" actId="12"/>
          <ac:spMkLst>
            <pc:docMk/>
            <pc:sldMk cId="155127573" sldId="363"/>
            <ac:spMk id="3" creationId="{15B0D0C4-8142-5180-6C54-6CA7E55A1BD2}"/>
          </ac:spMkLst>
        </pc:spChg>
        <pc:picChg chg="mod">
          <ac:chgData name="Elhamod, Mohannad" userId="51b5e356-4b7f-4de6-9c43-27b5e4bfa86f" providerId="ADAL" clId="{AB11739C-8963-4E70-A2FC-D81DD16CD438}" dt="2023-11-20T17:49:33.971" v="4217" actId="1076"/>
          <ac:picMkLst>
            <pc:docMk/>
            <pc:sldMk cId="155127573" sldId="363"/>
            <ac:picMk id="6148" creationId="{A65F75A7-9093-2DAE-D67E-FEAD7BA587B7}"/>
          </ac:picMkLst>
        </pc:picChg>
        <pc:picChg chg="mod">
          <ac:chgData name="Elhamod, Mohannad" userId="51b5e356-4b7f-4de6-9c43-27b5e4bfa86f" providerId="ADAL" clId="{AB11739C-8963-4E70-A2FC-D81DD16CD438}" dt="2023-11-20T17:49:32.196" v="4216" actId="1076"/>
          <ac:picMkLst>
            <pc:docMk/>
            <pc:sldMk cId="155127573" sldId="363"/>
            <ac:picMk id="6150" creationId="{02186387-1D1C-8B0A-9BE5-DD1B650D1162}"/>
          </ac:picMkLst>
        </pc:picChg>
      </pc:sldChg>
      <pc:sldChg chg="modSp add del">
        <pc:chgData name="Elhamod, Mohannad" userId="51b5e356-4b7f-4de6-9c43-27b5e4bfa86f" providerId="ADAL" clId="{AB11739C-8963-4E70-A2FC-D81DD16CD438}" dt="2023-11-20T23:00:25.967" v="6246" actId="2696"/>
        <pc:sldMkLst>
          <pc:docMk/>
          <pc:sldMk cId="3251491371" sldId="363"/>
        </pc:sldMkLst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251491371" sldId="363"/>
            <ac:spMk id="5" creationId="{18BA55F9-E8FF-85EC-D2B9-6B7E9014355C}"/>
          </ac:spMkLst>
        </pc:spChg>
      </pc:sldChg>
      <pc:sldChg chg="add ord">
        <pc:chgData name="Elhamod, Mohannad" userId="51b5e356-4b7f-4de6-9c43-27b5e4bfa86f" providerId="ADAL" clId="{AB11739C-8963-4E70-A2FC-D81DD16CD438}" dt="2023-11-27T18:54:07.468" v="9244"/>
        <pc:sldMkLst>
          <pc:docMk/>
          <pc:sldMk cId="3683090096" sldId="363"/>
        </pc:sldMkLst>
      </pc:sldChg>
      <pc:sldChg chg="addSp delSp modSp add mod">
        <pc:chgData name="Elhamod, Mohannad" userId="51b5e356-4b7f-4de6-9c43-27b5e4bfa86f" providerId="ADAL" clId="{AB11739C-8963-4E70-A2FC-D81DD16CD438}" dt="2023-11-20T18:56:04.830" v="5340"/>
        <pc:sldMkLst>
          <pc:docMk/>
          <pc:sldMk cId="4002953866" sldId="365"/>
        </pc:sldMkLst>
        <pc:spChg chg="mod">
          <ac:chgData name="Elhamod, Mohannad" userId="51b5e356-4b7f-4de6-9c43-27b5e4bfa86f" providerId="ADAL" clId="{AB11739C-8963-4E70-A2FC-D81DD16CD438}" dt="2023-11-20T18:51:11.829" v="5294" actId="5793"/>
          <ac:spMkLst>
            <pc:docMk/>
            <pc:sldMk cId="4002953866" sldId="365"/>
            <ac:spMk id="2" creationId="{7FFD6A12-3B6B-8E3D-CF93-0C009149EC87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4002953866" sldId="365"/>
            <ac:spMk id="5" creationId="{76CBE617-C4F7-FC7E-E1B6-A9305639D16A}"/>
          </ac:spMkLst>
        </pc:spChg>
        <pc:spChg chg="mod">
          <ac:chgData name="Elhamod, Mohannad" userId="51b5e356-4b7f-4de6-9c43-27b5e4bfa86f" providerId="ADAL" clId="{AB11739C-8963-4E70-A2FC-D81DD16CD438}" dt="2023-11-20T18:52:41.613" v="5307" actId="20577"/>
          <ac:spMkLst>
            <pc:docMk/>
            <pc:sldMk cId="4002953866" sldId="365"/>
            <ac:spMk id="10" creationId="{E661C7FB-B236-7C63-D8FA-F868E8C6DC4C}"/>
          </ac:spMkLst>
        </pc:spChg>
        <pc:picChg chg="add del">
          <ac:chgData name="Elhamod, Mohannad" userId="51b5e356-4b7f-4de6-9c43-27b5e4bfa86f" providerId="ADAL" clId="{AB11739C-8963-4E70-A2FC-D81DD16CD438}" dt="2023-11-20T18:44:53.362" v="5147"/>
          <ac:picMkLst>
            <pc:docMk/>
            <pc:sldMk cId="4002953866" sldId="365"/>
            <ac:picMk id="3" creationId="{3AD5E850-E6F1-B6C5-AFFF-6D51AA33BA1C}"/>
          </ac:picMkLst>
        </pc:picChg>
        <pc:picChg chg="mod">
          <ac:chgData name="Elhamod, Mohannad" userId="51b5e356-4b7f-4de6-9c43-27b5e4bfa86f" providerId="ADAL" clId="{AB11739C-8963-4E70-A2FC-D81DD16CD438}" dt="2023-11-20T18:51:18.256" v="5296" actId="1076"/>
          <ac:picMkLst>
            <pc:docMk/>
            <pc:sldMk cId="4002953866" sldId="365"/>
            <ac:picMk id="7" creationId="{6EE16BAA-6C99-4450-1FB5-2F9B921AEB2E}"/>
          </ac:picMkLst>
        </pc:picChg>
      </pc:sldChg>
      <pc:sldChg chg="add del">
        <pc:chgData name="Elhamod, Mohannad" userId="51b5e356-4b7f-4de6-9c43-27b5e4bfa86f" providerId="ADAL" clId="{AB11739C-8963-4E70-A2FC-D81DD16CD438}" dt="2023-11-20T17:56:07.237" v="4354" actId="47"/>
        <pc:sldMkLst>
          <pc:docMk/>
          <pc:sldMk cId="718545495" sldId="367"/>
        </pc:sldMkLst>
      </pc:sldChg>
      <pc:sldChg chg="delSp modSp add del mod">
        <pc:chgData name="Elhamod, Mohannad" userId="51b5e356-4b7f-4de6-9c43-27b5e4bfa86f" providerId="ADAL" clId="{AB11739C-8963-4E70-A2FC-D81DD16CD438}" dt="2023-11-20T18:42:58.005" v="5120" actId="47"/>
        <pc:sldMkLst>
          <pc:docMk/>
          <pc:sldMk cId="1429798625" sldId="369"/>
        </pc:sldMkLst>
        <pc:spChg chg="mod">
          <ac:chgData name="Elhamod, Mohannad" userId="51b5e356-4b7f-4de6-9c43-27b5e4bfa86f" providerId="ADAL" clId="{AB11739C-8963-4E70-A2FC-D81DD16CD438}" dt="2023-11-20T18:39:05.801" v="5107" actId="20577"/>
          <ac:spMkLst>
            <pc:docMk/>
            <pc:sldMk cId="1429798625" sldId="369"/>
            <ac:spMk id="2" creationId="{5568A804-5584-3650-9822-B7877CBBF868}"/>
          </ac:spMkLst>
        </pc:spChg>
        <pc:picChg chg="del">
          <ac:chgData name="Elhamod, Mohannad" userId="51b5e356-4b7f-4de6-9c43-27b5e4bfa86f" providerId="ADAL" clId="{AB11739C-8963-4E70-A2FC-D81DD16CD438}" dt="2023-11-20T18:42:45.964" v="5114" actId="21"/>
          <ac:picMkLst>
            <pc:docMk/>
            <pc:sldMk cId="1429798625" sldId="369"/>
            <ac:picMk id="6" creationId="{F43B1E29-37E3-D041-5D30-ADD46BFE337A}"/>
          </ac:picMkLst>
        </pc:picChg>
        <pc:picChg chg="del">
          <ac:chgData name="Elhamod, Mohannad" userId="51b5e356-4b7f-4de6-9c43-27b5e4bfa86f" providerId="ADAL" clId="{AB11739C-8963-4E70-A2FC-D81DD16CD438}" dt="2023-11-20T18:42:45.964" v="5114" actId="21"/>
          <ac:picMkLst>
            <pc:docMk/>
            <pc:sldMk cId="1429798625" sldId="369"/>
            <ac:picMk id="9218" creationId="{691A9732-F4A7-36B5-2686-125F6212CAC2}"/>
          </ac:picMkLst>
        </pc:picChg>
      </pc:sldChg>
      <pc:sldChg chg="addSp modSp add del mod">
        <pc:chgData name="Elhamod, Mohannad" userId="51b5e356-4b7f-4de6-9c43-27b5e4bfa86f" providerId="ADAL" clId="{AB11739C-8963-4E70-A2FC-D81DD16CD438}" dt="2023-11-20T18:38:37.907" v="5103" actId="2696"/>
        <pc:sldMkLst>
          <pc:docMk/>
          <pc:sldMk cId="4263224965" sldId="369"/>
        </pc:sldMkLst>
        <pc:spChg chg="mod">
          <ac:chgData name="Elhamod, Mohannad" userId="51b5e356-4b7f-4de6-9c43-27b5e4bfa86f" providerId="ADAL" clId="{AB11739C-8963-4E70-A2FC-D81DD16CD438}" dt="2023-11-20T17:57:44.416" v="4385"/>
          <ac:spMkLst>
            <pc:docMk/>
            <pc:sldMk cId="4263224965" sldId="369"/>
            <ac:spMk id="2" creationId="{5568A804-5584-3650-9822-B7877CBBF868}"/>
          </ac:spMkLst>
        </pc:spChg>
        <pc:picChg chg="add mod">
          <ac:chgData name="Elhamod, Mohannad" userId="51b5e356-4b7f-4de6-9c43-27b5e4bfa86f" providerId="ADAL" clId="{AB11739C-8963-4E70-A2FC-D81DD16CD438}" dt="2023-11-20T17:57:33.056" v="4383" actId="1076"/>
          <ac:picMkLst>
            <pc:docMk/>
            <pc:sldMk cId="4263224965" sldId="369"/>
            <ac:picMk id="6" creationId="{F43B1E29-37E3-D041-5D30-ADD46BFE337A}"/>
          </ac:picMkLst>
        </pc:picChg>
        <pc:picChg chg="mod">
          <ac:chgData name="Elhamod, Mohannad" userId="51b5e356-4b7f-4de6-9c43-27b5e4bfa86f" providerId="ADAL" clId="{AB11739C-8963-4E70-A2FC-D81DD16CD438}" dt="2023-11-20T17:57:22.711" v="4379" actId="14100"/>
          <ac:picMkLst>
            <pc:docMk/>
            <pc:sldMk cId="4263224965" sldId="369"/>
            <ac:picMk id="9218" creationId="{691A9732-F4A7-36B5-2686-125F6212CAC2}"/>
          </ac:picMkLst>
        </pc:picChg>
      </pc:sldChg>
      <pc:sldChg chg="addSp delSp modSp add mod modAnim">
        <pc:chgData name="Elhamod, Mohannad" userId="51b5e356-4b7f-4de6-9c43-27b5e4bfa86f" providerId="ADAL" clId="{AB11739C-8963-4E70-A2FC-D81DD16CD438}" dt="2023-11-27T16:55:23.214" v="8731" actId="20577"/>
        <pc:sldMkLst>
          <pc:docMk/>
          <pc:sldMk cId="4124042964" sldId="372"/>
        </pc:sldMkLst>
        <pc:spChg chg="mod">
          <ac:chgData name="Elhamod, Mohannad" userId="51b5e356-4b7f-4de6-9c43-27b5e4bfa86f" providerId="ADAL" clId="{AB11739C-8963-4E70-A2FC-D81DD16CD438}" dt="2023-11-20T19:21:54.571" v="6047" actId="20577"/>
          <ac:spMkLst>
            <pc:docMk/>
            <pc:sldMk cId="4124042964" sldId="372"/>
            <ac:spMk id="2" creationId="{BE5057B9-A229-97FF-E16E-8B695B9D728D}"/>
          </ac:spMkLst>
        </pc:spChg>
        <pc:spChg chg="mod">
          <ac:chgData name="Elhamod, Mohannad" userId="51b5e356-4b7f-4de6-9c43-27b5e4bfa86f" providerId="ADAL" clId="{AB11739C-8963-4E70-A2FC-D81DD16CD438}" dt="2023-11-27T16:55:23.214" v="8731" actId="20577"/>
          <ac:spMkLst>
            <pc:docMk/>
            <pc:sldMk cId="4124042964" sldId="372"/>
            <ac:spMk id="3" creationId="{49936E18-D01C-E318-6716-36B1460CC51C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4124042964" sldId="372"/>
            <ac:spMk id="5" creationId="{7EFAF64C-BFF7-B978-E4CF-CD675CF2B7CB}"/>
          </ac:spMkLst>
        </pc:spChg>
        <pc:picChg chg="add del mod">
          <ac:chgData name="Elhamod, Mohannad" userId="51b5e356-4b7f-4de6-9c43-27b5e4bfa86f" providerId="ADAL" clId="{AB11739C-8963-4E70-A2FC-D81DD16CD438}" dt="2023-11-20T17:01:44.195" v="3091"/>
          <ac:picMkLst>
            <pc:docMk/>
            <pc:sldMk cId="4124042964" sldId="372"/>
            <ac:picMk id="6" creationId="{2FA08CFD-67E7-5DEB-E5D4-3D8272733483}"/>
          </ac:picMkLst>
        </pc:picChg>
      </pc:sldChg>
      <pc:sldChg chg="modSp add del mod modShow modNotesTx">
        <pc:chgData name="Elhamod, Mohannad" userId="51b5e356-4b7f-4de6-9c43-27b5e4bfa86f" providerId="ADAL" clId="{AB11739C-8963-4E70-A2FC-D81DD16CD438}" dt="2023-11-27T16:54:56.856" v="8721" actId="2696"/>
        <pc:sldMkLst>
          <pc:docMk/>
          <pc:sldMk cId="3404740353" sldId="373"/>
        </pc:sldMkLst>
        <pc:spChg chg="mod">
          <ac:chgData name="Elhamod, Mohannad" userId="51b5e356-4b7f-4de6-9c43-27b5e4bfa86f" providerId="ADAL" clId="{AB11739C-8963-4E70-A2FC-D81DD16CD438}" dt="2023-11-20T16:30:58.638" v="1535"/>
          <ac:spMkLst>
            <pc:docMk/>
            <pc:sldMk cId="3404740353" sldId="373"/>
            <ac:spMk id="2" creationId="{E9B81409-F354-E3E1-F66E-B161A861913E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404740353" sldId="373"/>
            <ac:spMk id="5" creationId="{420B1607-8553-79AC-DA31-A21381374084}"/>
          </ac:spMkLst>
        </pc:spChg>
        <pc:spChg chg="mod">
          <ac:chgData name="Elhamod, Mohannad" userId="51b5e356-4b7f-4de6-9c43-27b5e4bfa86f" providerId="ADAL" clId="{AB11739C-8963-4E70-A2FC-D81DD16CD438}" dt="2023-11-20T16:32:15.134" v="1589" actId="20577"/>
          <ac:spMkLst>
            <pc:docMk/>
            <pc:sldMk cId="3404740353" sldId="373"/>
            <ac:spMk id="8" creationId="{FF3722CE-B393-187B-8191-6223E6213D72}"/>
          </ac:spMkLst>
        </pc:spChg>
      </pc:sldChg>
      <pc:sldChg chg="modSp new mod modAnim modNotesTx">
        <pc:chgData name="Elhamod, Mohannad" userId="51b5e356-4b7f-4de6-9c43-27b5e4bfa86f" providerId="ADAL" clId="{AB11739C-8963-4E70-A2FC-D81DD16CD438}" dt="2023-11-20T19:04:42.245" v="5642" actId="20577"/>
        <pc:sldMkLst>
          <pc:docMk/>
          <pc:sldMk cId="4009572052" sldId="374"/>
        </pc:sldMkLst>
        <pc:spChg chg="mod">
          <ac:chgData name="Elhamod, Mohannad" userId="51b5e356-4b7f-4de6-9c43-27b5e4bfa86f" providerId="ADAL" clId="{AB11739C-8963-4E70-A2FC-D81DD16CD438}" dt="2023-11-20T19:03:26.545" v="5551" actId="20577"/>
          <ac:spMkLst>
            <pc:docMk/>
            <pc:sldMk cId="4009572052" sldId="374"/>
            <ac:spMk id="2" creationId="{CA781156-4976-EB73-3F8E-22BE9A93C71F}"/>
          </ac:spMkLst>
        </pc:spChg>
        <pc:spChg chg="mod">
          <ac:chgData name="Elhamod, Mohannad" userId="51b5e356-4b7f-4de6-9c43-27b5e4bfa86f" providerId="ADAL" clId="{AB11739C-8963-4E70-A2FC-D81DD16CD438}" dt="2023-11-20T19:04:42.245" v="5642" actId="20577"/>
          <ac:spMkLst>
            <pc:docMk/>
            <pc:sldMk cId="4009572052" sldId="374"/>
            <ac:spMk id="3" creationId="{6803FD97-62B0-EAC3-0264-C216F5E8D6F2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4009572052" sldId="374"/>
            <ac:spMk id="5" creationId="{F0D39FD8-9950-372E-90CA-5A5BEDA7FC3D}"/>
          </ac:spMkLst>
        </pc:spChg>
      </pc:sldChg>
      <pc:sldChg chg="addSp delSp modSp add del mod modNotesTx">
        <pc:chgData name="Elhamod, Mohannad" userId="51b5e356-4b7f-4de6-9c43-27b5e4bfa86f" providerId="ADAL" clId="{AB11739C-8963-4E70-A2FC-D81DD16CD438}" dt="2023-11-20T19:14:50.164" v="5841" actId="2696"/>
        <pc:sldMkLst>
          <pc:docMk/>
          <pc:sldMk cId="145238415" sldId="379"/>
        </pc:sldMkLst>
        <pc:spChg chg="add mod">
          <ac:chgData name="Elhamod, Mohannad" userId="51b5e356-4b7f-4de6-9c43-27b5e4bfa86f" providerId="ADAL" clId="{AB11739C-8963-4E70-A2FC-D81DD16CD438}" dt="2023-11-20T19:14:25.242" v="5839" actId="1076"/>
          <ac:spMkLst>
            <pc:docMk/>
            <pc:sldMk cId="145238415" sldId="379"/>
            <ac:spMk id="3" creationId="{46C1DF64-A9A2-FCF2-2DE8-903E55D0F1B3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45238415" sldId="379"/>
            <ac:spMk id="5" creationId="{C6F2EC19-984F-5E86-EB40-09AC2C06C53D}"/>
          </ac:spMkLst>
        </pc:spChg>
        <pc:picChg chg="add del mod">
          <ac:chgData name="Elhamod, Mohannad" userId="51b5e356-4b7f-4de6-9c43-27b5e4bfa86f" providerId="ADAL" clId="{AB11739C-8963-4E70-A2FC-D81DD16CD438}" dt="2023-11-20T16:52:43.046" v="2529"/>
          <ac:picMkLst>
            <pc:docMk/>
            <pc:sldMk cId="145238415" sldId="379"/>
            <ac:picMk id="6" creationId="{9B704315-ABC9-2DFC-3EFD-982E241F7505}"/>
          </ac:picMkLst>
        </pc:picChg>
        <pc:picChg chg="mod">
          <ac:chgData name="Elhamod, Mohannad" userId="51b5e356-4b7f-4de6-9c43-27b5e4bfa86f" providerId="ADAL" clId="{AB11739C-8963-4E70-A2FC-D81DD16CD438}" dt="2023-11-20T19:14:25.242" v="5839" actId="1076"/>
          <ac:picMkLst>
            <pc:docMk/>
            <pc:sldMk cId="145238415" sldId="379"/>
            <ac:picMk id="7" creationId="{62AAA254-86B8-9040-D374-FD259F5A2FFC}"/>
          </ac:picMkLst>
        </pc:picChg>
      </pc:sldChg>
      <pc:sldChg chg="add">
        <pc:chgData name="Elhamod, Mohannad" userId="51b5e356-4b7f-4de6-9c43-27b5e4bfa86f" providerId="ADAL" clId="{AB11739C-8963-4E70-A2FC-D81DD16CD438}" dt="2023-11-20T19:14:55.944" v="5842"/>
        <pc:sldMkLst>
          <pc:docMk/>
          <pc:sldMk cId="4005547865" sldId="379"/>
        </pc:sldMkLst>
      </pc:sldChg>
      <pc:sldChg chg="add">
        <pc:chgData name="Elhamod, Mohannad" userId="51b5e356-4b7f-4de6-9c43-27b5e4bfa86f" providerId="ADAL" clId="{AB11739C-8963-4E70-A2FC-D81DD16CD438}" dt="2023-11-20T19:14:55.944" v="5842"/>
        <pc:sldMkLst>
          <pc:docMk/>
          <pc:sldMk cId="1587048843" sldId="380"/>
        </pc:sldMkLst>
      </pc:sldChg>
      <pc:sldChg chg="addSp delSp modSp add del mod modNotesTx">
        <pc:chgData name="Elhamod, Mohannad" userId="51b5e356-4b7f-4de6-9c43-27b5e4bfa86f" providerId="ADAL" clId="{AB11739C-8963-4E70-A2FC-D81DD16CD438}" dt="2023-11-20T19:14:50.164" v="5841" actId="2696"/>
        <pc:sldMkLst>
          <pc:docMk/>
          <pc:sldMk cId="2377466541" sldId="380"/>
        </pc:sldMkLst>
        <pc:spChg chg="mod">
          <ac:chgData name="Elhamod, Mohannad" userId="51b5e356-4b7f-4de6-9c43-27b5e4bfa86f" providerId="ADAL" clId="{AB11739C-8963-4E70-A2FC-D81DD16CD438}" dt="2023-11-20T18:45:52.361" v="5226" actId="20577"/>
          <ac:spMkLst>
            <pc:docMk/>
            <pc:sldMk cId="2377466541" sldId="380"/>
            <ac:spMk id="2" creationId="{C5080ED9-226A-33CE-5CB8-235B3E5A5E17}"/>
          </ac:spMkLst>
        </pc:spChg>
        <pc:spChg chg="add mod">
          <ac:chgData name="Elhamod, Mohannad" userId="51b5e356-4b7f-4de6-9c43-27b5e4bfa86f" providerId="ADAL" clId="{AB11739C-8963-4E70-A2FC-D81DD16CD438}" dt="2023-11-20T16:52:51.732" v="2532" actId="1076"/>
          <ac:spMkLst>
            <pc:docMk/>
            <pc:sldMk cId="2377466541" sldId="380"/>
            <ac:spMk id="3" creationId="{3F00D4D5-409F-4418-5037-5DA76C4A6C27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377466541" sldId="380"/>
            <ac:spMk id="5" creationId="{C6F2EC19-984F-5E86-EB40-09AC2C06C53D}"/>
          </ac:spMkLst>
        </pc:spChg>
        <pc:picChg chg="add del mod">
          <ac:chgData name="Elhamod, Mohannad" userId="51b5e356-4b7f-4de6-9c43-27b5e4bfa86f" providerId="ADAL" clId="{AB11739C-8963-4E70-A2FC-D81DD16CD438}" dt="2023-11-20T19:14:29.178" v="5840" actId="1076"/>
          <ac:picMkLst>
            <pc:docMk/>
            <pc:sldMk cId="2377466541" sldId="380"/>
            <ac:picMk id="6" creationId="{46E6261E-D7C6-E97C-37D3-5CA9312C4173}"/>
          </ac:picMkLst>
        </pc:picChg>
      </pc:sldChg>
      <pc:sldChg chg="modSp add mod">
        <pc:chgData name="Elhamod, Mohannad" userId="51b5e356-4b7f-4de6-9c43-27b5e4bfa86f" providerId="ADAL" clId="{AB11739C-8963-4E70-A2FC-D81DD16CD438}" dt="2023-11-20T19:11:34.215" v="5831" actId="1076"/>
        <pc:sldMkLst>
          <pc:docMk/>
          <pc:sldMk cId="1558904711" sldId="401"/>
        </pc:sldMkLst>
        <pc:spChg chg="mod">
          <ac:chgData name="Elhamod, Mohannad" userId="51b5e356-4b7f-4de6-9c43-27b5e4bfa86f" providerId="ADAL" clId="{AB11739C-8963-4E70-A2FC-D81DD16CD438}" dt="2023-11-20T19:11:32.621" v="5830" actId="1076"/>
          <ac:spMkLst>
            <pc:docMk/>
            <pc:sldMk cId="1558904711" sldId="401"/>
            <ac:spMk id="3" creationId="{55002149-A61B-B84E-ADF7-060577A8667E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558904711" sldId="401"/>
            <ac:spMk id="5" creationId="{C064DEA9-4D83-93E2-1EAB-7807BF7F607C}"/>
          </ac:spMkLst>
        </pc:spChg>
        <pc:picChg chg="mod">
          <ac:chgData name="Elhamod, Mohannad" userId="51b5e356-4b7f-4de6-9c43-27b5e4bfa86f" providerId="ADAL" clId="{AB11739C-8963-4E70-A2FC-D81DD16CD438}" dt="2023-11-20T19:11:34.215" v="5831" actId="1076"/>
          <ac:picMkLst>
            <pc:docMk/>
            <pc:sldMk cId="1558904711" sldId="401"/>
            <ac:picMk id="6" creationId="{0D5C1E69-E06B-8789-BE3D-1F6497C11EC5}"/>
          </ac:picMkLst>
        </pc:picChg>
        <pc:picChg chg="mod">
          <ac:chgData name="Elhamod, Mohannad" userId="51b5e356-4b7f-4de6-9c43-27b5e4bfa86f" providerId="ADAL" clId="{AB11739C-8963-4E70-A2FC-D81DD16CD438}" dt="2023-11-20T19:11:32.621" v="5830" actId="1076"/>
          <ac:picMkLst>
            <pc:docMk/>
            <pc:sldMk cId="1558904711" sldId="401"/>
            <ac:picMk id="11" creationId="{5CF25437-42C5-041E-DE8E-F9CFB993D06E}"/>
          </ac:picMkLst>
        </pc:picChg>
      </pc:sldChg>
      <pc:sldChg chg="addSp modSp add del mod modNotesTx">
        <pc:chgData name="Elhamod, Mohannad" userId="51b5e356-4b7f-4de6-9c43-27b5e4bfa86f" providerId="ADAL" clId="{AB11739C-8963-4E70-A2FC-D81DD16CD438}" dt="2023-11-20T18:44:16.799" v="5139" actId="2696"/>
        <pc:sldMkLst>
          <pc:docMk/>
          <pc:sldMk cId="3109613153" sldId="401"/>
        </pc:sldMkLst>
        <pc:spChg chg="mod">
          <ac:chgData name="Elhamod, Mohannad" userId="51b5e356-4b7f-4de6-9c43-27b5e4bfa86f" providerId="ADAL" clId="{AB11739C-8963-4E70-A2FC-D81DD16CD438}" dt="2023-11-20T17:22:04.485" v="3385" actId="20577"/>
          <ac:spMkLst>
            <pc:docMk/>
            <pc:sldMk cId="3109613153" sldId="401"/>
            <ac:spMk id="2" creationId="{23DE382C-4438-5214-8FD9-57A9797FF702}"/>
          </ac:spMkLst>
        </pc:spChg>
        <pc:spChg chg="add mod">
          <ac:chgData name="Elhamod, Mohannad" userId="51b5e356-4b7f-4de6-9c43-27b5e4bfa86f" providerId="ADAL" clId="{AB11739C-8963-4E70-A2FC-D81DD16CD438}" dt="2023-11-20T17:24:21.679" v="3448" actId="1076"/>
          <ac:spMkLst>
            <pc:docMk/>
            <pc:sldMk cId="3109613153" sldId="401"/>
            <ac:spMk id="3" creationId="{55002149-A61B-B84E-ADF7-060577A8667E}"/>
          </ac:spMkLst>
        </pc:spChg>
        <pc:spChg chg="mod">
          <ac:chgData name="Elhamod, Mohannad" userId="51b5e356-4b7f-4de6-9c43-27b5e4bfa86f" providerId="ADAL" clId="{AB11739C-8963-4E70-A2FC-D81DD16CD438}" dt="2023-11-20T17:22:45.270" v="3410" actId="12"/>
          <ac:spMkLst>
            <pc:docMk/>
            <pc:sldMk cId="3109613153" sldId="401"/>
            <ac:spMk id="9" creationId="{92F94468-4747-556B-F842-F781ADA73F32}"/>
          </ac:spMkLst>
        </pc:spChg>
        <pc:picChg chg="add mod">
          <ac:chgData name="Elhamod, Mohannad" userId="51b5e356-4b7f-4de6-9c43-27b5e4bfa86f" providerId="ADAL" clId="{AB11739C-8963-4E70-A2FC-D81DD16CD438}" dt="2023-11-20T17:44:54.446" v="4129" actId="1076"/>
          <ac:picMkLst>
            <pc:docMk/>
            <pc:sldMk cId="3109613153" sldId="401"/>
            <ac:picMk id="6" creationId="{0D5C1E69-E06B-8789-BE3D-1F6497C11EC5}"/>
          </ac:picMkLst>
        </pc:picChg>
        <pc:picChg chg="mod">
          <ac:chgData name="Elhamod, Mohannad" userId="51b5e356-4b7f-4de6-9c43-27b5e4bfa86f" providerId="ADAL" clId="{AB11739C-8963-4E70-A2FC-D81DD16CD438}" dt="2023-11-20T17:24:18.163" v="3447" actId="14100"/>
          <ac:picMkLst>
            <pc:docMk/>
            <pc:sldMk cId="3109613153" sldId="401"/>
            <ac:picMk id="11" creationId="{5CF25437-42C5-041E-DE8E-F9CFB993D06E}"/>
          </ac:picMkLst>
        </pc:picChg>
      </pc:sldChg>
      <pc:sldChg chg="delSp modSp add mod">
        <pc:chgData name="Elhamod, Mohannad" userId="51b5e356-4b7f-4de6-9c43-27b5e4bfa86f" providerId="ADAL" clId="{AB11739C-8963-4E70-A2FC-D81DD16CD438}" dt="2023-11-20T18:56:04.830" v="5340"/>
        <pc:sldMkLst>
          <pc:docMk/>
          <pc:sldMk cId="657760377" sldId="410"/>
        </pc:sldMkLst>
        <pc:spChg chg="del">
          <ac:chgData name="Elhamod, Mohannad" userId="51b5e356-4b7f-4de6-9c43-27b5e4bfa86f" providerId="ADAL" clId="{AB11739C-8963-4E70-A2FC-D81DD16CD438}" dt="2023-11-20T18:52:50.826" v="5308" actId="478"/>
          <ac:spMkLst>
            <pc:docMk/>
            <pc:sldMk cId="657760377" sldId="410"/>
            <ac:spMk id="3" creationId="{3B48118B-AFE9-2B87-78DB-D6CB7EC476B4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657760377" sldId="410"/>
            <ac:spMk id="5" creationId="{4E13D015-0FCE-A059-7F95-6E17896D6675}"/>
          </ac:spMkLst>
        </pc:spChg>
        <pc:picChg chg="mod">
          <ac:chgData name="Elhamod, Mohannad" userId="51b5e356-4b7f-4de6-9c43-27b5e4bfa86f" providerId="ADAL" clId="{AB11739C-8963-4E70-A2FC-D81DD16CD438}" dt="2023-11-20T18:53:02.129" v="5310" actId="1076"/>
          <ac:picMkLst>
            <pc:docMk/>
            <pc:sldMk cId="657760377" sldId="410"/>
            <ac:picMk id="7" creationId="{82DF38EB-F39A-4357-994D-25230D32DBA1}"/>
          </ac:picMkLst>
        </pc:picChg>
      </pc:sldChg>
      <pc:sldChg chg="addSp delSp modSp add mod">
        <pc:chgData name="Elhamod, Mohannad" userId="51b5e356-4b7f-4de6-9c43-27b5e4bfa86f" providerId="ADAL" clId="{AB11739C-8963-4E70-A2FC-D81DD16CD438}" dt="2023-11-20T19:38:57.120" v="6223" actId="14100"/>
        <pc:sldMkLst>
          <pc:docMk/>
          <pc:sldMk cId="3642701201" sldId="411"/>
        </pc:sldMkLst>
        <pc:spChg chg="del mod">
          <ac:chgData name="Elhamod, Mohannad" userId="51b5e356-4b7f-4de6-9c43-27b5e4bfa86f" providerId="ADAL" clId="{AB11739C-8963-4E70-A2FC-D81DD16CD438}" dt="2023-11-20T17:58:02.216" v="4388"/>
          <ac:spMkLst>
            <pc:docMk/>
            <pc:sldMk cId="3642701201" sldId="411"/>
            <ac:spMk id="3" creationId="{EAA1218F-EEF6-2B81-2A75-6D3B6A94529C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642701201" sldId="411"/>
            <ac:spMk id="5" creationId="{35BA22CD-660A-65DD-53FB-54DCB9FEB1A3}"/>
          </ac:spMkLst>
        </pc:spChg>
        <pc:spChg chg="add del mod">
          <ac:chgData name="Elhamod, Mohannad" userId="51b5e356-4b7f-4de6-9c43-27b5e4bfa86f" providerId="ADAL" clId="{AB11739C-8963-4E70-A2FC-D81DD16CD438}" dt="2023-11-20T17:58:45.280" v="4403" actId="478"/>
          <ac:spMkLst>
            <pc:docMk/>
            <pc:sldMk cId="3642701201" sldId="411"/>
            <ac:spMk id="6" creationId="{4A9F1A7E-9A75-F2D0-09BD-D818DE6903DC}"/>
          </ac:spMkLst>
        </pc:spChg>
        <pc:spChg chg="add del mod">
          <ac:chgData name="Elhamod, Mohannad" userId="51b5e356-4b7f-4de6-9c43-27b5e4bfa86f" providerId="ADAL" clId="{AB11739C-8963-4E70-A2FC-D81DD16CD438}" dt="2023-11-20T17:53:12.346" v="4256" actId="478"/>
          <ac:spMkLst>
            <pc:docMk/>
            <pc:sldMk cId="3642701201" sldId="411"/>
            <ac:spMk id="8" creationId="{523E69E5-C551-F17D-E968-9E0D733F089B}"/>
          </ac:spMkLst>
        </pc:spChg>
        <pc:spChg chg="add del mod">
          <ac:chgData name="Elhamod, Mohannad" userId="51b5e356-4b7f-4de6-9c43-27b5e4bfa86f" providerId="ADAL" clId="{AB11739C-8963-4E70-A2FC-D81DD16CD438}" dt="2023-11-20T18:54:05.517" v="5315" actId="478"/>
          <ac:spMkLst>
            <pc:docMk/>
            <pc:sldMk cId="3642701201" sldId="411"/>
            <ac:spMk id="13" creationId="{70BD278B-9E66-4CE9-22B7-84F6537B7E5F}"/>
          </ac:spMkLst>
        </pc:spChg>
        <pc:picChg chg="mod">
          <ac:chgData name="Elhamod, Mohannad" userId="51b5e356-4b7f-4de6-9c43-27b5e4bfa86f" providerId="ADAL" clId="{AB11739C-8963-4E70-A2FC-D81DD16CD438}" dt="2023-11-20T19:38:57.120" v="6223" actId="14100"/>
          <ac:picMkLst>
            <pc:docMk/>
            <pc:sldMk cId="3642701201" sldId="411"/>
            <ac:picMk id="7" creationId="{4A79AE96-C70E-B36E-8F43-849ED77A58F8}"/>
          </ac:picMkLst>
        </pc:picChg>
        <pc:picChg chg="del mod">
          <ac:chgData name="Elhamod, Mohannad" userId="51b5e356-4b7f-4de6-9c43-27b5e4bfa86f" providerId="ADAL" clId="{AB11739C-8963-4E70-A2FC-D81DD16CD438}" dt="2023-11-20T17:58:45.280" v="4403" actId="478"/>
          <ac:picMkLst>
            <pc:docMk/>
            <pc:sldMk cId="3642701201" sldId="411"/>
            <ac:picMk id="9" creationId="{550ED074-0EC6-1701-2B95-E517D5337EEA}"/>
          </ac:picMkLst>
        </pc:picChg>
        <pc:picChg chg="add del mod">
          <ac:chgData name="Elhamod, Mohannad" userId="51b5e356-4b7f-4de6-9c43-27b5e4bfa86f" providerId="ADAL" clId="{AB11739C-8963-4E70-A2FC-D81DD16CD438}" dt="2023-11-20T18:54:02.803" v="5314" actId="21"/>
          <ac:picMkLst>
            <pc:docMk/>
            <pc:sldMk cId="3642701201" sldId="411"/>
            <ac:picMk id="10" creationId="{8450A716-0438-F577-3747-B669EB963B59}"/>
          </ac:picMkLst>
        </pc:picChg>
        <pc:picChg chg="del">
          <ac:chgData name="Elhamod, Mohannad" userId="51b5e356-4b7f-4de6-9c43-27b5e4bfa86f" providerId="ADAL" clId="{AB11739C-8963-4E70-A2FC-D81DD16CD438}" dt="2023-11-20T17:52:17.472" v="4242" actId="478"/>
          <ac:picMkLst>
            <pc:docMk/>
            <pc:sldMk cId="3642701201" sldId="411"/>
            <ac:picMk id="11" creationId="{2E245B19-6F73-D024-8293-62B6C157E9D1}"/>
          </ac:picMkLst>
        </pc:picChg>
      </pc:sldChg>
      <pc:sldChg chg="modSp add mod modNotesTx">
        <pc:chgData name="Elhamod, Mohannad" userId="51b5e356-4b7f-4de6-9c43-27b5e4bfa86f" providerId="ADAL" clId="{AB11739C-8963-4E70-A2FC-D81DD16CD438}" dt="2023-11-20T19:17:48.171" v="5904" actId="20577"/>
        <pc:sldMkLst>
          <pc:docMk/>
          <pc:sldMk cId="944031622" sldId="412"/>
        </pc:sldMkLst>
        <pc:spChg chg="mod">
          <ac:chgData name="Elhamod, Mohannad" userId="51b5e356-4b7f-4de6-9c43-27b5e4bfa86f" providerId="ADAL" clId="{AB11739C-8963-4E70-A2FC-D81DD16CD438}" dt="2023-11-20T19:17:48.171" v="5904" actId="20577"/>
          <ac:spMkLst>
            <pc:docMk/>
            <pc:sldMk cId="944031622" sldId="412"/>
            <ac:spMk id="3" creationId="{BFEDDB37-DED2-C9F7-0E2C-AE55C1C9B130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944031622" sldId="412"/>
            <ac:spMk id="5" creationId="{A3B33F51-7966-7F82-888A-A35173F4E029}"/>
          </ac:spMkLst>
        </pc:spChg>
        <pc:picChg chg="mod">
          <ac:chgData name="Elhamod, Mohannad" userId="51b5e356-4b7f-4de6-9c43-27b5e4bfa86f" providerId="ADAL" clId="{AB11739C-8963-4E70-A2FC-D81DD16CD438}" dt="2023-11-20T17:59:23.770" v="4410" actId="1076"/>
          <ac:picMkLst>
            <pc:docMk/>
            <pc:sldMk cId="944031622" sldId="412"/>
            <ac:picMk id="7" creationId="{C3ED09EF-22A2-1D02-A453-1ADC18FCEF2A}"/>
          </ac:picMkLst>
        </pc:picChg>
      </pc:sldChg>
      <pc:sldChg chg="addSp delSp modSp add mod modNotesTx">
        <pc:chgData name="Elhamod, Mohannad" userId="51b5e356-4b7f-4de6-9c43-27b5e4bfa86f" providerId="ADAL" clId="{AB11739C-8963-4E70-A2FC-D81DD16CD438}" dt="2023-11-20T19:05:51.837" v="5696"/>
        <pc:sldMkLst>
          <pc:docMk/>
          <pc:sldMk cId="3930416605" sldId="416"/>
        </pc:sldMkLst>
        <pc:spChg chg="mod">
          <ac:chgData name="Elhamod, Mohannad" userId="51b5e356-4b7f-4de6-9c43-27b5e4bfa86f" providerId="ADAL" clId="{AB11739C-8963-4E70-A2FC-D81DD16CD438}" dt="2023-11-20T19:01:20.167" v="5463" actId="313"/>
          <ac:spMkLst>
            <pc:docMk/>
            <pc:sldMk cId="3930416605" sldId="416"/>
            <ac:spMk id="2" creationId="{4DD22417-1BED-CFE8-C7BE-8D405B335C72}"/>
          </ac:spMkLst>
        </pc:spChg>
        <pc:spChg chg="mod">
          <ac:chgData name="Elhamod, Mohannad" userId="51b5e356-4b7f-4de6-9c43-27b5e4bfa86f" providerId="ADAL" clId="{AB11739C-8963-4E70-A2FC-D81DD16CD438}" dt="2023-11-20T19:02:08.711" v="5504" actId="20577"/>
          <ac:spMkLst>
            <pc:docMk/>
            <pc:sldMk cId="3930416605" sldId="416"/>
            <ac:spMk id="3" creationId="{004D9774-24CC-804C-B523-FC56BC2BC913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930416605" sldId="416"/>
            <ac:spMk id="5" creationId="{7384B453-D593-1542-DACF-B0BF5BA1F39D}"/>
          </ac:spMkLst>
        </pc:spChg>
        <pc:spChg chg="add del mod">
          <ac:chgData name="Elhamod, Mohannad" userId="51b5e356-4b7f-4de6-9c43-27b5e4bfa86f" providerId="ADAL" clId="{AB11739C-8963-4E70-A2FC-D81DD16CD438}" dt="2023-11-20T19:05:51.837" v="5696"/>
          <ac:spMkLst>
            <pc:docMk/>
            <pc:sldMk cId="3930416605" sldId="416"/>
            <ac:spMk id="7" creationId="{BC135FFB-E3D2-CB31-F450-86335A1C77D1}"/>
          </ac:spMkLst>
        </pc:spChg>
        <pc:picChg chg="add del mod">
          <ac:chgData name="Elhamod, Mohannad" userId="51b5e356-4b7f-4de6-9c43-27b5e4bfa86f" providerId="ADAL" clId="{AB11739C-8963-4E70-A2FC-D81DD16CD438}" dt="2023-11-20T19:05:51.837" v="5696"/>
          <ac:picMkLst>
            <pc:docMk/>
            <pc:sldMk cId="3930416605" sldId="416"/>
            <ac:picMk id="6" creationId="{7E31B084-C6ED-A63D-B0F8-D679AFEEF47B}"/>
          </ac:picMkLst>
        </pc:picChg>
        <pc:picChg chg="mod">
          <ac:chgData name="Elhamod, Mohannad" userId="51b5e356-4b7f-4de6-9c43-27b5e4bfa86f" providerId="ADAL" clId="{AB11739C-8963-4E70-A2FC-D81DD16CD438}" dt="2023-11-20T19:01:23.400" v="5464" actId="1076"/>
          <ac:picMkLst>
            <pc:docMk/>
            <pc:sldMk cId="3930416605" sldId="416"/>
            <ac:picMk id="9" creationId="{6400BF84-784C-4C26-A86D-69F46F70948C}"/>
          </ac:picMkLst>
        </pc:picChg>
      </pc:sldChg>
      <pc:sldChg chg="addSp delSp modSp add mod modNotesTx">
        <pc:chgData name="Elhamod, Mohannad" userId="51b5e356-4b7f-4de6-9c43-27b5e4bfa86f" providerId="ADAL" clId="{AB11739C-8963-4E70-A2FC-D81DD16CD438}" dt="2023-11-27T19:23:04.437" v="9350" actId="20577"/>
        <pc:sldMkLst>
          <pc:docMk/>
          <pc:sldMk cId="3136216930" sldId="420"/>
        </pc:sldMkLst>
        <pc:spChg chg="mod">
          <ac:chgData name="Elhamod, Mohannad" userId="51b5e356-4b7f-4de6-9c43-27b5e4bfa86f" providerId="ADAL" clId="{AB11739C-8963-4E70-A2FC-D81DD16CD438}" dt="2023-11-27T19:22:52.856" v="9332" actId="20577"/>
          <ac:spMkLst>
            <pc:docMk/>
            <pc:sldMk cId="3136216930" sldId="420"/>
            <ac:spMk id="2" creationId="{7A650E6F-C12E-29C5-CA8B-7EAEE67A39EA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136216930" sldId="420"/>
            <ac:spMk id="5" creationId="{A366ECD4-D0DD-4643-AEA9-0E1AF251F129}"/>
          </ac:spMkLst>
        </pc:spChg>
        <pc:picChg chg="add del mod">
          <ac:chgData name="Elhamod, Mohannad" userId="51b5e356-4b7f-4de6-9c43-27b5e4bfa86f" providerId="ADAL" clId="{AB11739C-8963-4E70-A2FC-D81DD16CD438}" dt="2023-11-20T16:35:31.607" v="1864"/>
          <ac:picMkLst>
            <pc:docMk/>
            <pc:sldMk cId="3136216930" sldId="420"/>
            <ac:picMk id="3" creationId="{35CA0D78-9C56-ABDB-C464-8B1251AECB51}"/>
          </ac:picMkLst>
        </pc:picChg>
        <pc:picChg chg="mod">
          <ac:chgData name="Elhamod, Mohannad" userId="51b5e356-4b7f-4de6-9c43-27b5e4bfa86f" providerId="ADAL" clId="{AB11739C-8963-4E70-A2FC-D81DD16CD438}" dt="2023-11-20T16:35:28.332" v="1862" actId="1076"/>
          <ac:picMkLst>
            <pc:docMk/>
            <pc:sldMk cId="3136216930" sldId="420"/>
            <ac:picMk id="7" creationId="{8391A6AA-51DE-E5CC-ABAB-3A44494DC744}"/>
          </ac:picMkLst>
        </pc:picChg>
      </pc:sldChg>
      <pc:sldChg chg="addSp delSp modSp new mod modShow">
        <pc:chgData name="Elhamod, Mohannad" userId="51b5e356-4b7f-4de6-9c43-27b5e4bfa86f" providerId="ADAL" clId="{AB11739C-8963-4E70-A2FC-D81DD16CD438}" dt="2023-11-20T19:26:47.860" v="6218" actId="729"/>
        <pc:sldMkLst>
          <pc:docMk/>
          <pc:sldMk cId="1495684442" sldId="421"/>
        </pc:sldMkLst>
        <pc:spChg chg="mod">
          <ac:chgData name="Elhamod, Mohannad" userId="51b5e356-4b7f-4de6-9c43-27b5e4bfa86f" providerId="ADAL" clId="{AB11739C-8963-4E70-A2FC-D81DD16CD438}" dt="2023-11-20T16:35:42.943" v="1891" actId="20577"/>
          <ac:spMkLst>
            <pc:docMk/>
            <pc:sldMk cId="1495684442" sldId="421"/>
            <ac:spMk id="2" creationId="{15CAEFFC-5BC4-A1A0-B4DA-2F721E521625}"/>
          </ac:spMkLst>
        </pc:spChg>
        <pc:spChg chg="mod">
          <ac:chgData name="Elhamod, Mohannad" userId="51b5e356-4b7f-4de6-9c43-27b5e4bfa86f" providerId="ADAL" clId="{AB11739C-8963-4E70-A2FC-D81DD16CD438}" dt="2023-11-20T17:00:17.820" v="2986" actId="20577"/>
          <ac:spMkLst>
            <pc:docMk/>
            <pc:sldMk cId="1495684442" sldId="421"/>
            <ac:spMk id="3" creationId="{D0DC1BDD-8645-9B12-D6F4-CFE3CB5B49E7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495684442" sldId="421"/>
            <ac:spMk id="5" creationId="{53327CD1-B9C5-4264-430C-86EE04D3399B}"/>
          </ac:spMkLst>
        </pc:spChg>
        <pc:spChg chg="add mod">
          <ac:chgData name="Elhamod, Mohannad" userId="51b5e356-4b7f-4de6-9c43-27b5e4bfa86f" providerId="ADAL" clId="{AB11739C-8963-4E70-A2FC-D81DD16CD438}" dt="2023-11-20T16:43:55.223" v="2152" actId="1076"/>
          <ac:spMkLst>
            <pc:docMk/>
            <pc:sldMk cId="1495684442" sldId="421"/>
            <ac:spMk id="8" creationId="{E8FBA436-5947-7DB0-49FE-8A80584C9106}"/>
          </ac:spMkLst>
        </pc:spChg>
        <pc:picChg chg="add del mod">
          <ac:chgData name="Elhamod, Mohannad" userId="51b5e356-4b7f-4de6-9c43-27b5e4bfa86f" providerId="ADAL" clId="{AB11739C-8963-4E70-A2FC-D81DD16CD438}" dt="2023-11-20T16:59:29.108" v="2910" actId="478"/>
          <ac:picMkLst>
            <pc:docMk/>
            <pc:sldMk cId="1495684442" sldId="421"/>
            <ac:picMk id="6" creationId="{D8B4C95C-6FCF-0CA7-645E-2DB05CFBC26B}"/>
          </ac:picMkLst>
        </pc:picChg>
        <pc:picChg chg="add del mod">
          <ac:chgData name="Elhamod, Mohannad" userId="51b5e356-4b7f-4de6-9c43-27b5e4bfa86f" providerId="ADAL" clId="{AB11739C-8963-4E70-A2FC-D81DD16CD438}" dt="2023-11-20T16:59:29.108" v="2910" actId="478"/>
          <ac:picMkLst>
            <pc:docMk/>
            <pc:sldMk cId="1495684442" sldId="421"/>
            <ac:picMk id="7" creationId="{7E2AB9BD-4720-B438-773D-DF970FB43DD0}"/>
          </ac:picMkLst>
        </pc:picChg>
      </pc:sldChg>
      <pc:sldChg chg="addSp delSp modSp add mod">
        <pc:chgData name="Elhamod, Mohannad" userId="51b5e356-4b7f-4de6-9c43-27b5e4bfa86f" providerId="ADAL" clId="{AB11739C-8963-4E70-A2FC-D81DD16CD438}" dt="2023-11-20T19:07:07.317" v="5752" actId="1076"/>
        <pc:sldMkLst>
          <pc:docMk/>
          <pc:sldMk cId="3169270874" sldId="422"/>
        </pc:sldMkLst>
        <pc:spChg chg="mod">
          <ac:chgData name="Elhamod, Mohannad" userId="51b5e356-4b7f-4de6-9c43-27b5e4bfa86f" providerId="ADAL" clId="{AB11739C-8963-4E70-A2FC-D81DD16CD438}" dt="2023-11-20T19:06:52.752" v="5736"/>
          <ac:spMkLst>
            <pc:docMk/>
            <pc:sldMk cId="3169270874" sldId="422"/>
            <ac:spMk id="2" creationId="{13ADB8E1-4034-85B4-CA24-9BBCA15A7F20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169270874" sldId="422"/>
            <ac:spMk id="5" creationId="{67DEF824-EEB8-2C14-85A7-75A0898463E0}"/>
          </ac:spMkLst>
        </pc:spChg>
        <pc:spChg chg="mod">
          <ac:chgData name="Elhamod, Mohannad" userId="51b5e356-4b7f-4de6-9c43-27b5e4bfa86f" providerId="ADAL" clId="{AB11739C-8963-4E70-A2FC-D81DD16CD438}" dt="2023-11-20T19:07:03.519" v="5751" actId="14100"/>
          <ac:spMkLst>
            <pc:docMk/>
            <pc:sldMk cId="3169270874" sldId="422"/>
            <ac:spMk id="6" creationId="{FF44B0CC-1F12-CCC1-0C1C-181A5085F817}"/>
          </ac:spMkLst>
        </pc:spChg>
        <pc:spChg chg="del">
          <ac:chgData name="Elhamod, Mohannad" userId="51b5e356-4b7f-4de6-9c43-27b5e4bfa86f" providerId="ADAL" clId="{AB11739C-8963-4E70-A2FC-D81DD16CD438}" dt="2023-11-20T16:37:16.562" v="1963" actId="478"/>
          <ac:spMkLst>
            <pc:docMk/>
            <pc:sldMk cId="3169270874" sldId="422"/>
            <ac:spMk id="7" creationId="{905411E9-B578-99E6-E546-E3BCFB92BD35}"/>
          </ac:spMkLst>
        </pc:spChg>
        <pc:picChg chg="del">
          <ac:chgData name="Elhamod, Mohannad" userId="51b5e356-4b7f-4de6-9c43-27b5e4bfa86f" providerId="ADAL" clId="{AB11739C-8963-4E70-A2FC-D81DD16CD438}" dt="2023-11-20T16:37:14.328" v="1962" actId="478"/>
          <ac:picMkLst>
            <pc:docMk/>
            <pc:sldMk cId="3169270874" sldId="422"/>
            <ac:picMk id="3" creationId="{07593D96-F944-E290-7CED-E0183387DE8D}"/>
          </ac:picMkLst>
        </pc:picChg>
        <pc:picChg chg="add mod">
          <ac:chgData name="Elhamod, Mohannad" userId="51b5e356-4b7f-4de6-9c43-27b5e4bfa86f" providerId="ADAL" clId="{AB11739C-8963-4E70-A2FC-D81DD16CD438}" dt="2023-11-20T19:07:07.317" v="5752" actId="1076"/>
          <ac:picMkLst>
            <pc:docMk/>
            <pc:sldMk cId="3169270874" sldId="422"/>
            <ac:picMk id="8" creationId="{49260526-DF36-2782-E212-20F6DEA1C355}"/>
          </ac:picMkLst>
        </pc:picChg>
      </pc:sldChg>
      <pc:sldChg chg="addSp delSp modSp new del mod">
        <pc:chgData name="Elhamod, Mohannad" userId="51b5e356-4b7f-4de6-9c43-27b5e4bfa86f" providerId="ADAL" clId="{AB11739C-8963-4E70-A2FC-D81DD16CD438}" dt="2023-11-20T17:09:53.699" v="3185" actId="2696"/>
        <pc:sldMkLst>
          <pc:docMk/>
          <pc:sldMk cId="375039045" sldId="423"/>
        </pc:sldMkLst>
        <pc:spChg chg="mod">
          <ac:chgData name="Elhamod, Mohannad" userId="51b5e356-4b7f-4de6-9c43-27b5e4bfa86f" providerId="ADAL" clId="{AB11739C-8963-4E70-A2FC-D81DD16CD438}" dt="2023-11-20T16:40:37.946" v="2053" actId="20577"/>
          <ac:spMkLst>
            <pc:docMk/>
            <pc:sldMk cId="375039045" sldId="423"/>
            <ac:spMk id="2" creationId="{7827581A-9CC2-BCF2-BE83-FD2E555EF4CF}"/>
          </ac:spMkLst>
        </pc:spChg>
        <pc:spChg chg="add del mod">
          <ac:chgData name="Elhamod, Mohannad" userId="51b5e356-4b7f-4de6-9c43-27b5e4bfa86f" providerId="ADAL" clId="{AB11739C-8963-4E70-A2FC-D81DD16CD438}" dt="2023-11-20T16:43:06.603" v="2148" actId="20577"/>
          <ac:spMkLst>
            <pc:docMk/>
            <pc:sldMk cId="375039045" sldId="423"/>
            <ac:spMk id="3" creationId="{B3937F84-2F28-1F0D-7664-FCDEB32807E6}"/>
          </ac:spMkLst>
        </pc:spChg>
        <pc:spChg chg="add mod">
          <ac:chgData name="Elhamod, Mohannad" userId="51b5e356-4b7f-4de6-9c43-27b5e4bfa86f" providerId="ADAL" clId="{AB11739C-8963-4E70-A2FC-D81DD16CD438}" dt="2023-11-20T16:44:18.375" v="2154"/>
          <ac:spMkLst>
            <pc:docMk/>
            <pc:sldMk cId="375039045" sldId="423"/>
            <ac:spMk id="8" creationId="{DF1B5BE3-7C53-5758-D138-DBC530C0E188}"/>
          </ac:spMkLst>
        </pc:spChg>
        <pc:picChg chg="add del mod">
          <ac:chgData name="Elhamod, Mohannad" userId="51b5e356-4b7f-4de6-9c43-27b5e4bfa86f" providerId="ADAL" clId="{AB11739C-8963-4E70-A2FC-D81DD16CD438}" dt="2023-11-20T16:42:41.203" v="2129"/>
          <ac:picMkLst>
            <pc:docMk/>
            <pc:sldMk cId="375039045" sldId="423"/>
            <ac:picMk id="6" creationId="{32C55416-9537-6A47-8873-DEA35D085CE5}"/>
          </ac:picMkLst>
        </pc:picChg>
        <pc:picChg chg="add mod">
          <ac:chgData name="Elhamod, Mohannad" userId="51b5e356-4b7f-4de6-9c43-27b5e4bfa86f" providerId="ADAL" clId="{AB11739C-8963-4E70-A2FC-D81DD16CD438}" dt="2023-11-20T16:42:44.208" v="2131" actId="1076"/>
          <ac:picMkLst>
            <pc:docMk/>
            <pc:sldMk cId="375039045" sldId="423"/>
            <ac:picMk id="7" creationId="{AF5C273C-840A-D346-52F9-B716F6F6C64F}"/>
          </ac:picMkLst>
        </pc:picChg>
      </pc:sldChg>
      <pc:sldChg chg="modSp add mod">
        <pc:chgData name="Elhamod, Mohannad" userId="51b5e356-4b7f-4de6-9c43-27b5e4bfa86f" providerId="ADAL" clId="{AB11739C-8963-4E70-A2FC-D81DD16CD438}" dt="2023-11-20T19:12:28.368" v="5834" actId="1076"/>
        <pc:sldMkLst>
          <pc:docMk/>
          <pc:sldMk cId="2752860862" sldId="423"/>
        </pc:sldMkLst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752860862" sldId="423"/>
            <ac:spMk id="5" creationId="{882B3D9D-A8A8-6A61-6D45-7D4635A72B0B}"/>
          </ac:spMkLst>
        </pc:spChg>
        <pc:spChg chg="mod">
          <ac:chgData name="Elhamod, Mohannad" userId="51b5e356-4b7f-4de6-9c43-27b5e4bfa86f" providerId="ADAL" clId="{AB11739C-8963-4E70-A2FC-D81DD16CD438}" dt="2023-11-20T19:12:28.368" v="5834" actId="1076"/>
          <ac:spMkLst>
            <pc:docMk/>
            <pc:sldMk cId="2752860862" sldId="423"/>
            <ac:spMk id="8" creationId="{DF1B5BE3-7C53-5758-D138-DBC530C0E188}"/>
          </ac:spMkLst>
        </pc:spChg>
        <pc:picChg chg="mod">
          <ac:chgData name="Elhamod, Mohannad" userId="51b5e356-4b7f-4de6-9c43-27b5e4bfa86f" providerId="ADAL" clId="{AB11739C-8963-4E70-A2FC-D81DD16CD438}" dt="2023-11-20T19:12:28.368" v="5834" actId="1076"/>
          <ac:picMkLst>
            <pc:docMk/>
            <pc:sldMk cId="2752860862" sldId="423"/>
            <ac:picMk id="7" creationId="{AF5C273C-840A-D346-52F9-B716F6F6C64F}"/>
          </ac:picMkLst>
        </pc:picChg>
      </pc:sldChg>
      <pc:sldChg chg="addSp delSp modSp add del mod ord">
        <pc:chgData name="Elhamod, Mohannad" userId="51b5e356-4b7f-4de6-9c43-27b5e4bfa86f" providerId="ADAL" clId="{AB11739C-8963-4E70-A2FC-D81DD16CD438}" dt="2023-11-20T18:44:05.469" v="5137" actId="2696"/>
        <pc:sldMkLst>
          <pc:docMk/>
          <pc:sldMk cId="2990590977" sldId="423"/>
        </pc:sldMkLst>
        <pc:spChg chg="mod">
          <ac:chgData name="Elhamod, Mohannad" userId="51b5e356-4b7f-4de6-9c43-27b5e4bfa86f" providerId="ADAL" clId="{AB11739C-8963-4E70-A2FC-D81DD16CD438}" dt="2023-11-20T18:43:54.827" v="5136" actId="20577"/>
          <ac:spMkLst>
            <pc:docMk/>
            <pc:sldMk cId="2990590977" sldId="423"/>
            <ac:spMk id="2" creationId="{7827581A-9CC2-BCF2-BE83-FD2E555EF4CF}"/>
          </ac:spMkLst>
        </pc:spChg>
        <pc:spChg chg="del">
          <ac:chgData name="Elhamod, Mohannad" userId="51b5e356-4b7f-4de6-9c43-27b5e4bfa86f" providerId="ADAL" clId="{AB11739C-8963-4E70-A2FC-D81DD16CD438}" dt="2023-11-20T17:18:55.340" v="3344"/>
          <ac:spMkLst>
            <pc:docMk/>
            <pc:sldMk cId="2990590977" sldId="423"/>
            <ac:spMk id="3" creationId="{B3937F84-2F28-1F0D-7664-FCDEB32807E6}"/>
          </ac:spMkLst>
        </pc:spChg>
        <pc:spChg chg="add del mod">
          <ac:chgData name="Elhamod, Mohannad" userId="51b5e356-4b7f-4de6-9c43-27b5e4bfa86f" providerId="ADAL" clId="{AB11739C-8963-4E70-A2FC-D81DD16CD438}" dt="2023-11-20T17:38:09.423" v="4087" actId="478"/>
          <ac:spMkLst>
            <pc:docMk/>
            <pc:sldMk cId="2990590977" sldId="423"/>
            <ac:spMk id="9" creationId="{33469F61-CCD3-E502-3E8C-C89E374FA920}"/>
          </ac:spMkLst>
        </pc:spChg>
        <pc:picChg chg="add del mod">
          <ac:chgData name="Elhamod, Mohannad" userId="51b5e356-4b7f-4de6-9c43-27b5e4bfa86f" providerId="ADAL" clId="{AB11739C-8963-4E70-A2FC-D81DD16CD438}" dt="2023-11-20T17:18:57.544" v="3345" actId="21"/>
          <ac:picMkLst>
            <pc:docMk/>
            <pc:sldMk cId="2990590977" sldId="423"/>
            <ac:picMk id="6" creationId="{4B9D46C9-607D-FB6A-0839-857CFF0E2C65}"/>
          </ac:picMkLst>
        </pc:picChg>
      </pc:sldChg>
      <pc:sldChg chg="add del">
        <pc:chgData name="Elhamod, Mohannad" userId="51b5e356-4b7f-4de6-9c43-27b5e4bfa86f" providerId="ADAL" clId="{AB11739C-8963-4E70-A2FC-D81DD16CD438}" dt="2023-11-20T18:44:16.799" v="5139" actId="2696"/>
        <pc:sldMkLst>
          <pc:docMk/>
          <pc:sldMk cId="3845298443" sldId="423"/>
        </pc:sldMkLst>
      </pc:sldChg>
      <pc:sldChg chg="add">
        <pc:chgData name="Elhamod, Mohannad" userId="51b5e356-4b7f-4de6-9c43-27b5e4bfa86f" providerId="ADAL" clId="{AB11739C-8963-4E70-A2FC-D81DD16CD438}" dt="2023-11-20T19:14:55.944" v="5842"/>
        <pc:sldMkLst>
          <pc:docMk/>
          <pc:sldMk cId="842322697" sldId="424"/>
        </pc:sldMkLst>
      </pc:sldChg>
      <pc:sldChg chg="modSp add del mod ord modAnim">
        <pc:chgData name="Elhamod, Mohannad" userId="51b5e356-4b7f-4de6-9c43-27b5e4bfa86f" providerId="ADAL" clId="{AB11739C-8963-4E70-A2FC-D81DD16CD438}" dt="2023-11-20T19:14:50.164" v="5841" actId="2696"/>
        <pc:sldMkLst>
          <pc:docMk/>
          <pc:sldMk cId="2810011786" sldId="424"/>
        </pc:sldMkLst>
        <pc:spChg chg="mod">
          <ac:chgData name="Elhamod, Mohannad" userId="51b5e356-4b7f-4de6-9c43-27b5e4bfa86f" providerId="ADAL" clId="{AB11739C-8963-4E70-A2FC-D81DD16CD438}" dt="2023-11-20T16:46:09.184" v="2203" actId="20577"/>
          <ac:spMkLst>
            <pc:docMk/>
            <pc:sldMk cId="2810011786" sldId="424"/>
            <ac:spMk id="2" creationId="{13ADB8E1-4034-85B4-CA24-9BBCA15A7F20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810011786" sldId="424"/>
            <ac:spMk id="5" creationId="{67DEF824-EEB8-2C14-85A7-75A0898463E0}"/>
          </ac:spMkLst>
        </pc:spChg>
        <pc:spChg chg="mod">
          <ac:chgData name="Elhamod, Mohannad" userId="51b5e356-4b7f-4de6-9c43-27b5e4bfa86f" providerId="ADAL" clId="{AB11739C-8963-4E70-A2FC-D81DD16CD438}" dt="2023-11-20T16:47:19.393" v="2429" actId="5793"/>
          <ac:spMkLst>
            <pc:docMk/>
            <pc:sldMk cId="2810011786" sldId="424"/>
            <ac:spMk id="6" creationId="{FF44B0CC-1F12-CCC1-0C1C-181A5085F817}"/>
          </ac:spMkLst>
        </pc:spChg>
      </pc:sldChg>
      <pc:sldChg chg="addSp delSp modSp add mod modNotesTx">
        <pc:chgData name="Elhamod, Mohannad" userId="51b5e356-4b7f-4de6-9c43-27b5e4bfa86f" providerId="ADAL" clId="{AB11739C-8963-4E70-A2FC-D81DD16CD438}" dt="2023-11-20T19:09:05.215" v="5803" actId="1076"/>
        <pc:sldMkLst>
          <pc:docMk/>
          <pc:sldMk cId="1782034837" sldId="425"/>
        </pc:sldMkLst>
        <pc:spChg chg="mod">
          <ac:chgData name="Elhamod, Mohannad" userId="51b5e356-4b7f-4de6-9c43-27b5e4bfa86f" providerId="ADAL" clId="{AB11739C-8963-4E70-A2FC-D81DD16CD438}" dt="2023-11-20T19:08:56.287" v="5800"/>
          <ac:spMkLst>
            <pc:docMk/>
            <pc:sldMk cId="1782034837" sldId="425"/>
            <ac:spMk id="2" creationId="{13ADB8E1-4034-85B4-CA24-9BBCA15A7F20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782034837" sldId="425"/>
            <ac:spMk id="5" creationId="{67DEF824-EEB8-2C14-85A7-75A0898463E0}"/>
          </ac:spMkLst>
        </pc:spChg>
        <pc:spChg chg="mod">
          <ac:chgData name="Elhamod, Mohannad" userId="51b5e356-4b7f-4de6-9c43-27b5e4bfa86f" providerId="ADAL" clId="{AB11739C-8963-4E70-A2FC-D81DD16CD438}" dt="2023-11-20T18:42:52.265" v="5117" actId="20577"/>
          <ac:spMkLst>
            <pc:docMk/>
            <pc:sldMk cId="1782034837" sldId="425"/>
            <ac:spMk id="6" creationId="{FF44B0CC-1F12-CCC1-0C1C-181A5085F817}"/>
          </ac:spMkLst>
        </pc:spChg>
        <pc:spChg chg="del">
          <ac:chgData name="Elhamod, Mohannad" userId="51b5e356-4b7f-4de6-9c43-27b5e4bfa86f" providerId="ADAL" clId="{AB11739C-8963-4E70-A2FC-D81DD16CD438}" dt="2023-11-20T18:42:33.018" v="5113" actId="478"/>
          <ac:spMkLst>
            <pc:docMk/>
            <pc:sldMk cId="1782034837" sldId="425"/>
            <ac:spMk id="7" creationId="{217280FE-F8D0-D9C4-CF6E-87E906583D6B}"/>
          </ac:spMkLst>
        </pc:spChg>
        <pc:picChg chg="add mod">
          <ac:chgData name="Elhamod, Mohannad" userId="51b5e356-4b7f-4de6-9c43-27b5e4bfa86f" providerId="ADAL" clId="{AB11739C-8963-4E70-A2FC-D81DD16CD438}" dt="2023-11-20T19:09:03.597" v="5802" actId="1076"/>
          <ac:picMkLst>
            <pc:docMk/>
            <pc:sldMk cId="1782034837" sldId="425"/>
            <ac:picMk id="3" creationId="{C58450AA-CED4-2E9D-29CF-CADB09D4C3E4}"/>
          </ac:picMkLst>
        </pc:picChg>
        <pc:picChg chg="add mod">
          <ac:chgData name="Elhamod, Mohannad" userId="51b5e356-4b7f-4de6-9c43-27b5e4bfa86f" providerId="ADAL" clId="{AB11739C-8963-4E70-A2FC-D81DD16CD438}" dt="2023-11-20T19:09:05.215" v="5803" actId="1076"/>
          <ac:picMkLst>
            <pc:docMk/>
            <pc:sldMk cId="1782034837" sldId="425"/>
            <ac:picMk id="8" creationId="{0C526269-D160-CF83-DB63-050C345186C2}"/>
          </ac:picMkLst>
        </pc:picChg>
        <pc:picChg chg="del">
          <ac:chgData name="Elhamod, Mohannad" userId="51b5e356-4b7f-4de6-9c43-27b5e4bfa86f" providerId="ADAL" clId="{AB11739C-8963-4E70-A2FC-D81DD16CD438}" dt="2023-11-20T16:48:08.120" v="2471" actId="478"/>
          <ac:picMkLst>
            <pc:docMk/>
            <pc:sldMk cId="1782034837" sldId="425"/>
            <ac:picMk id="1026" creationId="{769252F1-D822-D1FB-ADC6-617E72EA2F94}"/>
          </ac:picMkLst>
        </pc:picChg>
      </pc:sldChg>
      <pc:sldChg chg="add del">
        <pc:chgData name="Elhamod, Mohannad" userId="51b5e356-4b7f-4de6-9c43-27b5e4bfa86f" providerId="ADAL" clId="{AB11739C-8963-4E70-A2FC-D81DD16CD438}" dt="2023-11-20T18:42:27.223" v="5112" actId="47"/>
        <pc:sldMkLst>
          <pc:docMk/>
          <pc:sldMk cId="4285810213" sldId="426"/>
        </pc:sldMkLst>
      </pc:sldChg>
      <pc:sldChg chg="modSp add del mod">
        <pc:chgData name="Elhamod, Mohannad" userId="51b5e356-4b7f-4de6-9c43-27b5e4bfa86f" providerId="ADAL" clId="{AB11739C-8963-4E70-A2FC-D81DD16CD438}" dt="2023-11-20T18:46:23.087" v="5229" actId="2696"/>
        <pc:sldMkLst>
          <pc:docMk/>
          <pc:sldMk cId="3477494956" sldId="427"/>
        </pc:sldMkLst>
        <pc:spChg chg="mod">
          <ac:chgData name="Elhamod, Mohannad" userId="51b5e356-4b7f-4de6-9c43-27b5e4bfa86f" providerId="ADAL" clId="{AB11739C-8963-4E70-A2FC-D81DD16CD438}" dt="2023-11-20T16:54:27.079" v="2615" actId="20577"/>
          <ac:spMkLst>
            <pc:docMk/>
            <pc:sldMk cId="3477494956" sldId="427"/>
            <ac:spMk id="2" creationId="{0A03D2EB-4C8D-114F-A0E3-27A9E0A155D9}"/>
          </ac:spMkLst>
        </pc:spChg>
      </pc:sldChg>
      <pc:sldChg chg="modSp add mod modShow">
        <pc:chgData name="Elhamod, Mohannad" userId="51b5e356-4b7f-4de6-9c43-27b5e4bfa86f" providerId="ADAL" clId="{AB11739C-8963-4E70-A2FC-D81DD16CD438}" dt="2023-11-20T19:19:05.476" v="5961" actId="20577"/>
        <pc:sldMkLst>
          <pc:docMk/>
          <pc:sldMk cId="3943940145" sldId="427"/>
        </pc:sldMkLst>
        <pc:spChg chg="mod">
          <ac:chgData name="Elhamod, Mohannad" userId="51b5e356-4b7f-4de6-9c43-27b5e4bfa86f" providerId="ADAL" clId="{AB11739C-8963-4E70-A2FC-D81DD16CD438}" dt="2023-11-20T19:19:05.476" v="5961" actId="20577"/>
          <ac:spMkLst>
            <pc:docMk/>
            <pc:sldMk cId="3943940145" sldId="427"/>
            <ac:spMk id="2" creationId="{0A03D2EB-4C8D-114F-A0E3-27A9E0A155D9}"/>
          </ac:spMkLst>
        </pc:spChg>
      </pc:sldChg>
      <pc:sldChg chg="modSp add mod modAnim">
        <pc:chgData name="Elhamod, Mohannad" userId="51b5e356-4b7f-4de6-9c43-27b5e4bfa86f" providerId="ADAL" clId="{AB11739C-8963-4E70-A2FC-D81DD16CD438}" dt="2023-11-20T19:20:26.856" v="5997" actId="20577"/>
        <pc:sldMkLst>
          <pc:docMk/>
          <pc:sldMk cId="1359233527" sldId="428"/>
        </pc:sldMkLst>
        <pc:spChg chg="mod">
          <ac:chgData name="Elhamod, Mohannad" userId="51b5e356-4b7f-4de6-9c43-27b5e4bfa86f" providerId="ADAL" clId="{AB11739C-8963-4E70-A2FC-D81DD16CD438}" dt="2023-11-20T19:20:26.856" v="5997" actId="20577"/>
          <ac:spMkLst>
            <pc:docMk/>
            <pc:sldMk cId="1359233527" sldId="428"/>
            <ac:spMk id="2" creationId="{13ADB8E1-4034-85B4-CA24-9BBCA15A7F20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359233527" sldId="428"/>
            <ac:spMk id="5" creationId="{67DEF824-EEB8-2C14-85A7-75A0898463E0}"/>
          </ac:spMkLst>
        </pc:spChg>
      </pc:sldChg>
      <pc:sldChg chg="modSp add del mod">
        <pc:chgData name="Elhamod, Mohannad" userId="51b5e356-4b7f-4de6-9c43-27b5e4bfa86f" providerId="ADAL" clId="{AB11739C-8963-4E70-A2FC-D81DD16CD438}" dt="2023-11-20T18:46:23.087" v="5229" actId="2696"/>
        <pc:sldMkLst>
          <pc:docMk/>
          <pc:sldMk cId="3046533836" sldId="428"/>
        </pc:sldMkLst>
        <pc:spChg chg="mod">
          <ac:chgData name="Elhamod, Mohannad" userId="51b5e356-4b7f-4de6-9c43-27b5e4bfa86f" providerId="ADAL" clId="{AB11739C-8963-4E70-A2FC-D81DD16CD438}" dt="2023-11-20T16:56:33.016" v="2839" actId="20577"/>
          <ac:spMkLst>
            <pc:docMk/>
            <pc:sldMk cId="3046533836" sldId="428"/>
            <ac:spMk id="6" creationId="{FF44B0CC-1F12-CCC1-0C1C-181A5085F817}"/>
          </ac:spMkLst>
        </pc:spChg>
      </pc:sldChg>
      <pc:sldChg chg="addSp delSp modSp add del mod">
        <pc:chgData name="Elhamod, Mohannad" userId="51b5e356-4b7f-4de6-9c43-27b5e4bfa86f" providerId="ADAL" clId="{AB11739C-8963-4E70-A2FC-D81DD16CD438}" dt="2023-11-20T18:46:23.087" v="5229" actId="2696"/>
        <pc:sldMkLst>
          <pc:docMk/>
          <pc:sldMk cId="1165500233" sldId="429"/>
        </pc:sldMkLst>
        <pc:spChg chg="mod">
          <ac:chgData name="Elhamod, Mohannad" userId="51b5e356-4b7f-4de6-9c43-27b5e4bfa86f" providerId="ADAL" clId="{AB11739C-8963-4E70-A2FC-D81DD16CD438}" dt="2023-11-20T16:58:19.653" v="2904" actId="20577"/>
          <ac:spMkLst>
            <pc:docMk/>
            <pc:sldMk cId="1165500233" sldId="429"/>
            <ac:spMk id="2" creationId="{13ADB8E1-4034-85B4-CA24-9BBCA15A7F20}"/>
          </ac:spMkLst>
        </pc:spChg>
        <pc:spChg chg="del">
          <ac:chgData name="Elhamod, Mohannad" userId="51b5e356-4b7f-4de6-9c43-27b5e4bfa86f" providerId="ADAL" clId="{AB11739C-8963-4E70-A2FC-D81DD16CD438}" dt="2023-11-20T16:56:38.720" v="2841" actId="478"/>
          <ac:spMkLst>
            <pc:docMk/>
            <pc:sldMk cId="1165500233" sldId="429"/>
            <ac:spMk id="6" creationId="{FF44B0CC-1F12-CCC1-0C1C-181A5085F817}"/>
          </ac:spMkLst>
        </pc:spChg>
        <pc:spChg chg="add mod">
          <ac:chgData name="Elhamod, Mohannad" userId="51b5e356-4b7f-4de6-9c43-27b5e4bfa86f" providerId="ADAL" clId="{AB11739C-8963-4E70-A2FC-D81DD16CD438}" dt="2023-11-20T16:58:13.316" v="2897" actId="20577"/>
          <ac:spMkLst>
            <pc:docMk/>
            <pc:sldMk cId="1165500233" sldId="429"/>
            <ac:spMk id="7" creationId="{49EA26BF-E234-23F4-625C-E0E751083CA6}"/>
          </ac:spMkLst>
        </pc:spChg>
        <pc:spChg chg="add mod">
          <ac:chgData name="Elhamod, Mohannad" userId="51b5e356-4b7f-4de6-9c43-27b5e4bfa86f" providerId="ADAL" clId="{AB11739C-8963-4E70-A2FC-D81DD16CD438}" dt="2023-11-20T16:58:23.295" v="2906" actId="1076"/>
          <ac:spMkLst>
            <pc:docMk/>
            <pc:sldMk cId="1165500233" sldId="429"/>
            <ac:spMk id="9" creationId="{EFDABA9A-9468-427A-639A-7F801B1A7A36}"/>
          </ac:spMkLst>
        </pc:spChg>
        <pc:picChg chg="add mod">
          <ac:chgData name="Elhamod, Mohannad" userId="51b5e356-4b7f-4de6-9c43-27b5e4bfa86f" providerId="ADAL" clId="{AB11739C-8963-4E70-A2FC-D81DD16CD438}" dt="2023-11-20T16:58:21.327" v="2905" actId="1076"/>
          <ac:picMkLst>
            <pc:docMk/>
            <pc:sldMk cId="1165500233" sldId="429"/>
            <ac:picMk id="8" creationId="{862F67ED-D707-8455-731B-72412717DC34}"/>
          </ac:picMkLst>
        </pc:picChg>
      </pc:sldChg>
      <pc:sldChg chg="modSp add mod">
        <pc:chgData name="Elhamod, Mohannad" userId="51b5e356-4b7f-4de6-9c43-27b5e4bfa86f" providerId="ADAL" clId="{AB11739C-8963-4E70-A2FC-D81DD16CD438}" dt="2023-11-20T19:20:23.187" v="5996" actId="20577"/>
        <pc:sldMkLst>
          <pc:docMk/>
          <pc:sldMk cId="2605233944" sldId="429"/>
        </pc:sldMkLst>
        <pc:spChg chg="mod">
          <ac:chgData name="Elhamod, Mohannad" userId="51b5e356-4b7f-4de6-9c43-27b5e4bfa86f" providerId="ADAL" clId="{AB11739C-8963-4E70-A2FC-D81DD16CD438}" dt="2023-11-20T19:20:23.187" v="5996" actId="20577"/>
          <ac:spMkLst>
            <pc:docMk/>
            <pc:sldMk cId="2605233944" sldId="429"/>
            <ac:spMk id="2" creationId="{13ADB8E1-4034-85B4-CA24-9BBCA15A7F20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605233944" sldId="429"/>
            <ac:spMk id="5" creationId="{67DEF824-EEB8-2C14-85A7-75A0898463E0}"/>
          </ac:spMkLst>
        </pc:spChg>
      </pc:sldChg>
      <pc:sldChg chg="add del">
        <pc:chgData name="Elhamod, Mohannad" userId="51b5e356-4b7f-4de6-9c43-27b5e4bfa86f" providerId="ADAL" clId="{AB11739C-8963-4E70-A2FC-D81DD16CD438}" dt="2023-11-20T16:59:24.089" v="2908"/>
        <pc:sldMkLst>
          <pc:docMk/>
          <pc:sldMk cId="1304558109" sldId="430"/>
        </pc:sldMkLst>
      </pc:sldChg>
      <pc:sldChg chg="delSp modSp add mod">
        <pc:chgData name="Elhamod, Mohannad" userId="51b5e356-4b7f-4de6-9c43-27b5e4bfa86f" providerId="ADAL" clId="{AB11739C-8963-4E70-A2FC-D81DD16CD438}" dt="2023-11-27T19:22:41.516" v="9327" actId="20577"/>
        <pc:sldMkLst>
          <pc:docMk/>
          <pc:sldMk cId="2309675469" sldId="430"/>
        </pc:sldMkLst>
        <pc:spChg chg="mod">
          <ac:chgData name="Elhamod, Mohannad" userId="51b5e356-4b7f-4de6-9c43-27b5e4bfa86f" providerId="ADAL" clId="{AB11739C-8963-4E70-A2FC-D81DD16CD438}" dt="2023-11-27T19:22:41.516" v="9327" actId="20577"/>
          <ac:spMkLst>
            <pc:docMk/>
            <pc:sldMk cId="2309675469" sldId="430"/>
            <ac:spMk id="2" creationId="{15CAEFFC-5BC4-A1A0-B4DA-2F721E521625}"/>
          </ac:spMkLst>
        </pc:spChg>
        <pc:spChg chg="del">
          <ac:chgData name="Elhamod, Mohannad" userId="51b5e356-4b7f-4de6-9c43-27b5e4bfa86f" providerId="ADAL" clId="{AB11739C-8963-4E70-A2FC-D81DD16CD438}" dt="2023-11-20T19:27:04.864" v="6220" actId="478"/>
          <ac:spMkLst>
            <pc:docMk/>
            <pc:sldMk cId="2309675469" sldId="430"/>
            <ac:spMk id="3" creationId="{D0DC1BDD-8645-9B12-D6F4-CFE3CB5B49E7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309675469" sldId="430"/>
            <ac:spMk id="5" creationId="{53327CD1-B9C5-4264-430C-86EE04D3399B}"/>
          </ac:spMkLst>
        </pc:spChg>
        <pc:spChg chg="mod">
          <ac:chgData name="Elhamod, Mohannad" userId="51b5e356-4b7f-4de6-9c43-27b5e4bfa86f" providerId="ADAL" clId="{AB11739C-8963-4E70-A2FC-D81DD16CD438}" dt="2023-11-20T19:27:08.208" v="6221" actId="1076"/>
          <ac:spMkLst>
            <pc:docMk/>
            <pc:sldMk cId="2309675469" sldId="430"/>
            <ac:spMk id="8" creationId="{E8FBA436-5947-7DB0-49FE-8A80584C9106}"/>
          </ac:spMkLst>
        </pc:spChg>
        <pc:picChg chg="mod">
          <ac:chgData name="Elhamod, Mohannad" userId="51b5e356-4b7f-4de6-9c43-27b5e4bfa86f" providerId="ADAL" clId="{AB11739C-8963-4E70-A2FC-D81DD16CD438}" dt="2023-11-20T19:27:08.208" v="6221" actId="1076"/>
          <ac:picMkLst>
            <pc:docMk/>
            <pc:sldMk cId="2309675469" sldId="430"/>
            <ac:picMk id="6" creationId="{D8B4C95C-6FCF-0CA7-645E-2DB05CFBC26B}"/>
          </ac:picMkLst>
        </pc:picChg>
        <pc:picChg chg="mod">
          <ac:chgData name="Elhamod, Mohannad" userId="51b5e356-4b7f-4de6-9c43-27b5e4bfa86f" providerId="ADAL" clId="{AB11739C-8963-4E70-A2FC-D81DD16CD438}" dt="2023-11-20T19:27:08.208" v="6221" actId="1076"/>
          <ac:picMkLst>
            <pc:docMk/>
            <pc:sldMk cId="2309675469" sldId="430"/>
            <ac:picMk id="7" creationId="{7E2AB9BD-4720-B438-773D-DF970FB43DD0}"/>
          </ac:picMkLst>
        </pc:picChg>
      </pc:sldChg>
      <pc:sldChg chg="modSp add mod modShow">
        <pc:chgData name="Elhamod, Mohannad" userId="51b5e356-4b7f-4de6-9c43-27b5e4bfa86f" providerId="ADAL" clId="{AB11739C-8963-4E70-A2FC-D81DD16CD438}" dt="2023-11-20T19:26:55.320" v="6219" actId="729"/>
        <pc:sldMkLst>
          <pc:docMk/>
          <pc:sldMk cId="1662508761" sldId="431"/>
        </pc:sldMkLst>
        <pc:spChg chg="mod">
          <ac:chgData name="Elhamod, Mohannad" userId="51b5e356-4b7f-4de6-9c43-27b5e4bfa86f" providerId="ADAL" clId="{AB11739C-8963-4E70-A2FC-D81DD16CD438}" dt="2023-11-20T17:01:01.196" v="3089" actId="20577"/>
          <ac:spMkLst>
            <pc:docMk/>
            <pc:sldMk cId="1662508761" sldId="431"/>
            <ac:spMk id="3" creationId="{D0DC1BDD-8645-9B12-D6F4-CFE3CB5B49E7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662508761" sldId="431"/>
            <ac:spMk id="5" creationId="{53327CD1-B9C5-4264-430C-86EE04D3399B}"/>
          </ac:spMkLst>
        </pc:spChg>
      </pc:sldChg>
      <pc:sldChg chg="addSp delSp modSp new mod">
        <pc:chgData name="Elhamod, Mohannad" userId="51b5e356-4b7f-4de6-9c43-27b5e4bfa86f" providerId="ADAL" clId="{AB11739C-8963-4E70-A2FC-D81DD16CD438}" dt="2023-11-20T19:23:26.059" v="6088" actId="1076"/>
        <pc:sldMkLst>
          <pc:docMk/>
          <pc:sldMk cId="2117783087" sldId="432"/>
        </pc:sldMkLst>
        <pc:spChg chg="mod">
          <ac:chgData name="Elhamod, Mohannad" userId="51b5e356-4b7f-4de6-9c43-27b5e4bfa86f" providerId="ADAL" clId="{AB11739C-8963-4E70-A2FC-D81DD16CD438}" dt="2023-11-20T19:23:22.437" v="6087"/>
          <ac:spMkLst>
            <pc:docMk/>
            <pc:sldMk cId="2117783087" sldId="432"/>
            <ac:spMk id="2" creationId="{59478C5A-3ACE-A392-F04D-9C4514AA5A71}"/>
          </ac:spMkLst>
        </pc:spChg>
        <pc:spChg chg="del">
          <ac:chgData name="Elhamod, Mohannad" userId="51b5e356-4b7f-4de6-9c43-27b5e4bfa86f" providerId="ADAL" clId="{AB11739C-8963-4E70-A2FC-D81DD16CD438}" dt="2023-11-20T17:01:48.307" v="3093"/>
          <ac:spMkLst>
            <pc:docMk/>
            <pc:sldMk cId="2117783087" sldId="432"/>
            <ac:spMk id="3" creationId="{8EF81A7F-E773-B8D3-253C-93FEE25662CD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117783087" sldId="432"/>
            <ac:spMk id="5" creationId="{E6910C40-B5A1-57B4-7ECB-09F0A32AC8F4}"/>
          </ac:spMkLst>
        </pc:spChg>
        <pc:spChg chg="add mod">
          <ac:chgData name="Elhamod, Mohannad" userId="51b5e356-4b7f-4de6-9c43-27b5e4bfa86f" providerId="ADAL" clId="{AB11739C-8963-4E70-A2FC-D81DD16CD438}" dt="2023-11-20T19:23:26.059" v="6088" actId="1076"/>
          <ac:spMkLst>
            <pc:docMk/>
            <pc:sldMk cId="2117783087" sldId="432"/>
            <ac:spMk id="7" creationId="{792634AD-749E-8790-E00A-29AF0D384FFA}"/>
          </ac:spMkLst>
        </pc:spChg>
        <pc:picChg chg="add mod">
          <ac:chgData name="Elhamod, Mohannad" userId="51b5e356-4b7f-4de6-9c43-27b5e4bfa86f" providerId="ADAL" clId="{AB11739C-8963-4E70-A2FC-D81DD16CD438}" dt="2023-11-20T19:23:26.059" v="6088" actId="1076"/>
          <ac:picMkLst>
            <pc:docMk/>
            <pc:sldMk cId="2117783087" sldId="432"/>
            <ac:picMk id="6" creationId="{13389515-97EF-B195-1494-200877C91C31}"/>
          </ac:picMkLst>
        </pc:picChg>
      </pc:sldChg>
      <pc:sldChg chg="addSp delSp modSp add mod delAnim modAnim">
        <pc:chgData name="Elhamod, Mohannad" userId="51b5e356-4b7f-4de6-9c43-27b5e4bfa86f" providerId="ADAL" clId="{AB11739C-8963-4E70-A2FC-D81DD16CD438}" dt="2023-11-27T19:21:51.507" v="9303" actId="21"/>
        <pc:sldMkLst>
          <pc:docMk/>
          <pc:sldMk cId="3322500858" sldId="433"/>
        </pc:sldMkLst>
        <pc:spChg chg="mod">
          <ac:chgData name="Elhamod, Mohannad" userId="51b5e356-4b7f-4de6-9c43-27b5e4bfa86f" providerId="ADAL" clId="{AB11739C-8963-4E70-A2FC-D81DD16CD438}" dt="2023-11-27T19:19:35.642" v="9265" actId="20577"/>
          <ac:spMkLst>
            <pc:docMk/>
            <pc:sldMk cId="3322500858" sldId="433"/>
            <ac:spMk id="2" creationId="{59478C5A-3ACE-A392-F04D-9C4514AA5A71}"/>
          </ac:spMkLst>
        </pc:spChg>
        <pc:spChg chg="add del mod">
          <ac:chgData name="Elhamod, Mohannad" userId="51b5e356-4b7f-4de6-9c43-27b5e4bfa86f" providerId="ADAL" clId="{AB11739C-8963-4E70-A2FC-D81DD16CD438}" dt="2023-11-27T17:00:52.608" v="8805" actId="478"/>
          <ac:spMkLst>
            <pc:docMk/>
            <pc:sldMk cId="3322500858" sldId="433"/>
            <ac:spMk id="3" creationId="{4E5D6AA2-9F14-695F-4D98-424A7AB48BED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322500858" sldId="433"/>
            <ac:spMk id="5" creationId="{E6910C40-B5A1-57B4-7ECB-09F0A32AC8F4}"/>
          </ac:spMkLst>
        </pc:spChg>
        <pc:spChg chg="del mod">
          <ac:chgData name="Elhamod, Mohannad" userId="51b5e356-4b7f-4de6-9c43-27b5e4bfa86f" providerId="ADAL" clId="{AB11739C-8963-4E70-A2FC-D81DD16CD438}" dt="2023-11-27T19:20:50.168" v="9284" actId="21"/>
          <ac:spMkLst>
            <pc:docMk/>
            <pc:sldMk cId="3322500858" sldId="433"/>
            <ac:spMk id="7" creationId="{792634AD-749E-8790-E00A-29AF0D384FFA}"/>
          </ac:spMkLst>
        </pc:spChg>
        <pc:spChg chg="add del mod">
          <ac:chgData name="Elhamod, Mohannad" userId="51b5e356-4b7f-4de6-9c43-27b5e4bfa86f" providerId="ADAL" clId="{AB11739C-8963-4E70-A2FC-D81DD16CD438}" dt="2023-11-20T17:03:17.336" v="3106"/>
          <ac:spMkLst>
            <pc:docMk/>
            <pc:sldMk cId="3322500858" sldId="433"/>
            <ac:spMk id="8" creationId="{4EB4614F-5A53-537E-EFBF-75AB072854DA}"/>
          </ac:spMkLst>
        </pc:spChg>
        <pc:spChg chg="add del mod">
          <ac:chgData name="Elhamod, Mohannad" userId="51b5e356-4b7f-4de6-9c43-27b5e4bfa86f" providerId="ADAL" clId="{AB11739C-8963-4E70-A2FC-D81DD16CD438}" dt="2023-11-27T17:00:46.013" v="8800"/>
          <ac:spMkLst>
            <pc:docMk/>
            <pc:sldMk cId="3322500858" sldId="433"/>
            <ac:spMk id="12" creationId="{2C44B36E-9EFA-CE39-A791-046AC1E13428}"/>
          </ac:spMkLst>
        </pc:spChg>
        <pc:spChg chg="add mod">
          <ac:chgData name="Elhamod, Mohannad" userId="51b5e356-4b7f-4de6-9c43-27b5e4bfa86f" providerId="ADAL" clId="{AB11739C-8963-4E70-A2FC-D81DD16CD438}" dt="2023-11-27T19:19:58.831" v="9269" actId="1076"/>
          <ac:spMkLst>
            <pc:docMk/>
            <pc:sldMk cId="3322500858" sldId="433"/>
            <ac:spMk id="14" creationId="{F2054E7B-20AC-1C8D-5BD9-A80DFEAE41DA}"/>
          </ac:spMkLst>
        </pc:spChg>
        <pc:spChg chg="add del mod">
          <ac:chgData name="Elhamod, Mohannad" userId="51b5e356-4b7f-4de6-9c43-27b5e4bfa86f" providerId="ADAL" clId="{AB11739C-8963-4E70-A2FC-D81DD16CD438}" dt="2023-11-20T19:24:48.268" v="6174" actId="21"/>
          <ac:spMkLst>
            <pc:docMk/>
            <pc:sldMk cId="3322500858" sldId="433"/>
            <ac:spMk id="15" creationId="{57EEEC6B-136E-D570-DEA4-B42A3EBCAF84}"/>
          </ac:spMkLst>
        </pc:spChg>
        <pc:spChg chg="add del mod">
          <ac:chgData name="Elhamod, Mohannad" userId="51b5e356-4b7f-4de6-9c43-27b5e4bfa86f" providerId="ADAL" clId="{AB11739C-8963-4E70-A2FC-D81DD16CD438}" dt="2023-11-27T17:00:42.705" v="8791"/>
          <ac:spMkLst>
            <pc:docMk/>
            <pc:sldMk cId="3322500858" sldId="433"/>
            <ac:spMk id="16" creationId="{7B4BD5AC-BE56-F4D4-2D18-F03C425F1A50}"/>
          </ac:spMkLst>
        </pc:spChg>
        <pc:spChg chg="add del mod">
          <ac:chgData name="Elhamod, Mohannad" userId="51b5e356-4b7f-4de6-9c43-27b5e4bfa86f" providerId="ADAL" clId="{AB11739C-8963-4E70-A2FC-D81DD16CD438}" dt="2023-11-27T17:00:41.972" v="8786"/>
          <ac:spMkLst>
            <pc:docMk/>
            <pc:sldMk cId="3322500858" sldId="433"/>
            <ac:spMk id="17" creationId="{996167DF-25CB-EC95-369D-92782F0AEAF6}"/>
          </ac:spMkLst>
        </pc:spChg>
        <pc:spChg chg="add del mod">
          <ac:chgData name="Elhamod, Mohannad" userId="51b5e356-4b7f-4de6-9c43-27b5e4bfa86f" providerId="ADAL" clId="{AB11739C-8963-4E70-A2FC-D81DD16CD438}" dt="2023-11-27T19:21:06.939" v="9289" actId="478"/>
          <ac:spMkLst>
            <pc:docMk/>
            <pc:sldMk cId="3322500858" sldId="433"/>
            <ac:spMk id="19" creationId="{DE787ED6-950B-9431-D4F6-9E36AF6141C1}"/>
          </ac:spMkLst>
        </pc:spChg>
        <pc:spChg chg="add mod">
          <ac:chgData name="Elhamod, Mohannad" userId="51b5e356-4b7f-4de6-9c43-27b5e4bfa86f" providerId="ADAL" clId="{AB11739C-8963-4E70-A2FC-D81DD16CD438}" dt="2023-11-27T19:20:59.207" v="9288"/>
          <ac:spMkLst>
            <pc:docMk/>
            <pc:sldMk cId="3322500858" sldId="433"/>
            <ac:spMk id="20" creationId="{A80970EC-8F33-3C68-76A0-BAD17EDDEB64}"/>
          </ac:spMkLst>
        </pc:spChg>
        <pc:spChg chg="add del mod">
          <ac:chgData name="Elhamod, Mohannad" userId="51b5e356-4b7f-4de6-9c43-27b5e4bfa86f" providerId="ADAL" clId="{AB11739C-8963-4E70-A2FC-D81DD16CD438}" dt="2023-11-27T19:21:51.507" v="9303" actId="21"/>
          <ac:spMkLst>
            <pc:docMk/>
            <pc:sldMk cId="3322500858" sldId="433"/>
            <ac:spMk id="23" creationId="{34BE5DD8-6B45-B979-4D09-ECCAD5AA3617}"/>
          </ac:spMkLst>
        </pc:spChg>
        <pc:picChg chg="del">
          <ac:chgData name="Elhamod, Mohannad" userId="51b5e356-4b7f-4de6-9c43-27b5e4bfa86f" providerId="ADAL" clId="{AB11739C-8963-4E70-A2FC-D81DD16CD438}" dt="2023-11-20T17:03:11.684" v="3101" actId="478"/>
          <ac:picMkLst>
            <pc:docMk/>
            <pc:sldMk cId="3322500858" sldId="433"/>
            <ac:picMk id="6" creationId="{13389515-97EF-B195-1494-200877C91C31}"/>
          </ac:picMkLst>
        </pc:picChg>
        <pc:picChg chg="add del mod">
          <ac:chgData name="Elhamod, Mohannad" userId="51b5e356-4b7f-4de6-9c43-27b5e4bfa86f" providerId="ADAL" clId="{AB11739C-8963-4E70-A2FC-D81DD16CD438}" dt="2023-11-27T17:00:54.435" v="8806" actId="478"/>
          <ac:picMkLst>
            <pc:docMk/>
            <pc:sldMk cId="3322500858" sldId="433"/>
            <ac:picMk id="8" creationId="{4D759C3B-CCBC-3405-6476-CF2CEB5D613F}"/>
          </ac:picMkLst>
        </pc:picChg>
        <pc:picChg chg="add del mod">
          <ac:chgData name="Elhamod, Mohannad" userId="51b5e356-4b7f-4de6-9c43-27b5e4bfa86f" providerId="ADAL" clId="{AB11739C-8963-4E70-A2FC-D81DD16CD438}" dt="2023-11-20T17:03:15.462" v="3105"/>
          <ac:picMkLst>
            <pc:docMk/>
            <pc:sldMk cId="3322500858" sldId="433"/>
            <ac:picMk id="9" creationId="{53C0941B-8F76-6899-A7FB-DE9E434B75C9}"/>
          </ac:picMkLst>
        </pc:picChg>
        <pc:picChg chg="add del mod">
          <ac:chgData name="Elhamod, Mohannad" userId="51b5e356-4b7f-4de6-9c43-27b5e4bfa86f" providerId="ADAL" clId="{AB11739C-8963-4E70-A2FC-D81DD16CD438}" dt="2023-11-27T17:00:51.050" v="8804" actId="478"/>
          <ac:picMkLst>
            <pc:docMk/>
            <pc:sldMk cId="3322500858" sldId="433"/>
            <ac:picMk id="9" creationId="{C44C1F91-5897-2523-56DA-F849F263AF89}"/>
          </ac:picMkLst>
        </pc:picChg>
        <pc:picChg chg="add del mod">
          <ac:chgData name="Elhamod, Mohannad" userId="51b5e356-4b7f-4de6-9c43-27b5e4bfa86f" providerId="ADAL" clId="{AB11739C-8963-4E70-A2FC-D81DD16CD438}" dt="2023-11-27T19:20:50.168" v="9284" actId="21"/>
          <ac:picMkLst>
            <pc:docMk/>
            <pc:sldMk cId="3322500858" sldId="433"/>
            <ac:picMk id="10" creationId="{C7C50506-E4C2-CC89-345A-756C825CD089}"/>
          </ac:picMkLst>
        </pc:picChg>
        <pc:picChg chg="add del mod">
          <ac:chgData name="Elhamod, Mohannad" userId="51b5e356-4b7f-4de6-9c43-27b5e4bfa86f" providerId="ADAL" clId="{AB11739C-8963-4E70-A2FC-D81DD16CD438}" dt="2023-11-27T17:00:46.395" v="8802"/>
          <ac:picMkLst>
            <pc:docMk/>
            <pc:sldMk cId="3322500858" sldId="433"/>
            <ac:picMk id="11" creationId="{1190089A-88E2-C8CC-B9A6-18B176E42944}"/>
          </ac:picMkLst>
        </pc:picChg>
        <pc:picChg chg="add del mod">
          <ac:chgData name="Elhamod, Mohannad" userId="51b5e356-4b7f-4de6-9c43-27b5e4bfa86f" providerId="ADAL" clId="{AB11739C-8963-4E70-A2FC-D81DD16CD438}" dt="2023-11-20T17:03:57.781" v="3111" actId="21"/>
          <ac:picMkLst>
            <pc:docMk/>
            <pc:sldMk cId="3322500858" sldId="433"/>
            <ac:picMk id="11" creationId="{8D37C4A5-1BC2-7702-1D99-C45208F799FC}"/>
          </ac:picMkLst>
        </pc:picChg>
        <pc:picChg chg="add del mod">
          <ac:chgData name="Elhamod, Mohannad" userId="51b5e356-4b7f-4de6-9c43-27b5e4bfa86f" providerId="ADAL" clId="{AB11739C-8963-4E70-A2FC-D81DD16CD438}" dt="2023-11-20T17:04:03.236" v="3114"/>
          <ac:picMkLst>
            <pc:docMk/>
            <pc:sldMk cId="3322500858" sldId="433"/>
            <ac:picMk id="12" creationId="{6D343150-3AEA-0849-DAEC-6A588CB9CA41}"/>
          </ac:picMkLst>
        </pc:picChg>
        <pc:picChg chg="add del mod">
          <ac:chgData name="Elhamod, Mohannad" userId="51b5e356-4b7f-4de6-9c43-27b5e4bfa86f" providerId="ADAL" clId="{AB11739C-8963-4E70-A2FC-D81DD16CD438}" dt="2023-11-20T17:04:47.726" v="3130" actId="21"/>
          <ac:picMkLst>
            <pc:docMk/>
            <pc:sldMk cId="3322500858" sldId="433"/>
            <ac:picMk id="13" creationId="{313A1884-F259-145D-5AD7-321210CF17CD}"/>
          </ac:picMkLst>
        </pc:picChg>
        <pc:picChg chg="add del mod">
          <ac:chgData name="Elhamod, Mohannad" userId="51b5e356-4b7f-4de6-9c43-27b5e4bfa86f" providerId="ADAL" clId="{AB11739C-8963-4E70-A2FC-D81DD16CD438}" dt="2023-11-27T17:00:45.091" v="8797" actId="22"/>
          <ac:picMkLst>
            <pc:docMk/>
            <pc:sldMk cId="3322500858" sldId="433"/>
            <ac:picMk id="15" creationId="{8E7E00EC-3D4A-0982-2696-67606750F71A}"/>
          </ac:picMkLst>
        </pc:picChg>
        <pc:picChg chg="add del mod">
          <ac:chgData name="Elhamod, Mohannad" userId="51b5e356-4b7f-4de6-9c43-27b5e4bfa86f" providerId="ADAL" clId="{AB11739C-8963-4E70-A2FC-D81DD16CD438}" dt="2023-11-20T19:24:48.268" v="6174" actId="21"/>
          <ac:picMkLst>
            <pc:docMk/>
            <pc:sldMk cId="3322500858" sldId="433"/>
            <ac:picMk id="16" creationId="{8C66F90E-F686-BBF3-C1A9-931355C2EEC7}"/>
          </ac:picMkLst>
        </pc:picChg>
        <pc:picChg chg="add del mod">
          <ac:chgData name="Elhamod, Mohannad" userId="51b5e356-4b7f-4de6-9c43-27b5e4bfa86f" providerId="ADAL" clId="{AB11739C-8963-4E70-A2FC-D81DD16CD438}" dt="2023-11-27T19:21:25.897" v="9293" actId="21"/>
          <ac:picMkLst>
            <pc:docMk/>
            <pc:sldMk cId="3322500858" sldId="433"/>
            <ac:picMk id="21" creationId="{DA6B1EEB-FC70-FACC-237E-930DEA76782B}"/>
          </ac:picMkLst>
        </pc:picChg>
        <pc:picChg chg="add mod">
          <ac:chgData name="Elhamod, Mohannad" userId="51b5e356-4b7f-4de6-9c43-27b5e4bfa86f" providerId="ADAL" clId="{AB11739C-8963-4E70-A2FC-D81DD16CD438}" dt="2023-11-27T19:21:35.889" v="9297"/>
          <ac:picMkLst>
            <pc:docMk/>
            <pc:sldMk cId="3322500858" sldId="433"/>
            <ac:picMk id="22" creationId="{5D4DDBB7-3E6B-11A0-9495-BBC33CE05FD0}"/>
          </ac:picMkLst>
        </pc:picChg>
      </pc:sldChg>
      <pc:sldChg chg="addSp delSp modSp add mod delAnim modAnim">
        <pc:chgData name="Elhamod, Mohannad" userId="51b5e356-4b7f-4de6-9c43-27b5e4bfa86f" providerId="ADAL" clId="{AB11739C-8963-4E70-A2FC-D81DD16CD438}" dt="2023-11-27T21:00:14.690" v="9410"/>
        <pc:sldMkLst>
          <pc:docMk/>
          <pc:sldMk cId="2597993679" sldId="434"/>
        </pc:sldMkLst>
        <pc:spChg chg="mod">
          <ac:chgData name="Elhamod, Mohannad" userId="51b5e356-4b7f-4de6-9c43-27b5e4bfa86f" providerId="ADAL" clId="{AB11739C-8963-4E70-A2FC-D81DD16CD438}" dt="2023-11-27T19:20:36.977" v="9283" actId="20577"/>
          <ac:spMkLst>
            <pc:docMk/>
            <pc:sldMk cId="2597993679" sldId="434"/>
            <ac:spMk id="2" creationId="{59478C5A-3ACE-A392-F04D-9C4514AA5A71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597993679" sldId="434"/>
            <ac:spMk id="5" creationId="{E6910C40-B5A1-57B4-7ECB-09F0A32AC8F4}"/>
          </ac:spMkLst>
        </pc:spChg>
        <pc:spChg chg="add del mod">
          <ac:chgData name="Elhamod, Mohannad" userId="51b5e356-4b7f-4de6-9c43-27b5e4bfa86f" providerId="ADAL" clId="{AB11739C-8963-4E70-A2FC-D81DD16CD438}" dt="2023-11-20T17:04:09.308" v="3117" actId="478"/>
          <ac:spMkLst>
            <pc:docMk/>
            <pc:sldMk cId="2597993679" sldId="434"/>
            <ac:spMk id="6" creationId="{090BBE2A-BB0A-B885-5A9E-079DC0D5439F}"/>
          </ac:spMkLst>
        </pc:spChg>
        <pc:spChg chg="add del mod">
          <ac:chgData name="Elhamod, Mohannad" userId="51b5e356-4b7f-4de6-9c43-27b5e4bfa86f" providerId="ADAL" clId="{AB11739C-8963-4E70-A2FC-D81DD16CD438}" dt="2023-11-27T19:20:57.887" v="9287" actId="21"/>
          <ac:spMkLst>
            <pc:docMk/>
            <pc:sldMk cId="2597993679" sldId="434"/>
            <ac:spMk id="6" creationId="{9A6CE462-8958-8905-3F0A-DCAF03B70066}"/>
          </ac:spMkLst>
        </pc:spChg>
        <pc:spChg chg="add mod">
          <ac:chgData name="Elhamod, Mohannad" userId="51b5e356-4b7f-4de6-9c43-27b5e4bfa86f" providerId="ADAL" clId="{AB11739C-8963-4E70-A2FC-D81DD16CD438}" dt="2023-11-27T21:00:14.690" v="9410"/>
          <ac:spMkLst>
            <pc:docMk/>
            <pc:sldMk cId="2597993679" sldId="434"/>
            <ac:spMk id="6" creationId="{FC137F50-E533-506A-FB92-DD20D17ACCBB}"/>
          </ac:spMkLst>
        </pc:spChg>
        <pc:spChg chg="del mod">
          <ac:chgData name="Elhamod, Mohannad" userId="51b5e356-4b7f-4de6-9c43-27b5e4bfa86f" providerId="ADAL" clId="{AB11739C-8963-4E70-A2FC-D81DD16CD438}" dt="2023-11-20T19:24:44.379" v="6171" actId="21"/>
          <ac:spMkLst>
            <pc:docMk/>
            <pc:sldMk cId="2597993679" sldId="434"/>
            <ac:spMk id="7" creationId="{792634AD-749E-8790-E00A-29AF0D384FFA}"/>
          </ac:spMkLst>
        </pc:spChg>
        <pc:spChg chg="add del mod">
          <ac:chgData name="Elhamod, Mohannad" userId="51b5e356-4b7f-4de6-9c43-27b5e4bfa86f" providerId="ADAL" clId="{AB11739C-8963-4E70-A2FC-D81DD16CD438}" dt="2023-11-27T19:21:40.247" v="9298" actId="478"/>
          <ac:spMkLst>
            <pc:docMk/>
            <pc:sldMk cId="2597993679" sldId="434"/>
            <ac:spMk id="9" creationId="{F2F55079-13CC-2349-91BB-868FD6E1F416}"/>
          </ac:spMkLst>
        </pc:spChg>
        <pc:spChg chg="add mod">
          <ac:chgData name="Elhamod, Mohannad" userId="51b5e356-4b7f-4de6-9c43-27b5e4bfa86f" providerId="ADAL" clId="{AB11739C-8963-4E70-A2FC-D81DD16CD438}" dt="2023-11-27T19:20:16.757" v="9272" actId="164"/>
          <ac:spMkLst>
            <pc:docMk/>
            <pc:sldMk cId="2597993679" sldId="434"/>
            <ac:spMk id="13" creationId="{C07DAB1A-61CE-BF97-E6DB-1920632375E1}"/>
          </ac:spMkLst>
        </pc:spChg>
        <pc:spChg chg="add del mod">
          <ac:chgData name="Elhamod, Mohannad" userId="51b5e356-4b7f-4de6-9c43-27b5e4bfa86f" providerId="ADAL" clId="{AB11739C-8963-4E70-A2FC-D81DD16CD438}" dt="2023-11-27T19:21:45.387" v="9300" actId="21"/>
          <ac:spMkLst>
            <pc:docMk/>
            <pc:sldMk cId="2597993679" sldId="434"/>
            <ac:spMk id="15" creationId="{7C1F1A5C-EAF8-291F-140D-EDBB93C51BFD}"/>
          </ac:spMkLst>
        </pc:spChg>
        <pc:grpChg chg="add mod">
          <ac:chgData name="Elhamod, Mohannad" userId="51b5e356-4b7f-4de6-9c43-27b5e4bfa86f" providerId="ADAL" clId="{AB11739C-8963-4E70-A2FC-D81DD16CD438}" dt="2023-11-27T19:20:20.168" v="9273" actId="1076"/>
          <ac:grpSpMkLst>
            <pc:docMk/>
            <pc:sldMk cId="2597993679" sldId="434"/>
            <ac:grpSpMk id="3" creationId="{FC522E2B-69E2-1F4F-7EFF-534F7D809845}"/>
          </ac:grpSpMkLst>
        </pc:grpChg>
        <pc:picChg chg="add del mod">
          <ac:chgData name="Elhamod, Mohannad" userId="51b5e356-4b7f-4de6-9c43-27b5e4bfa86f" providerId="ADAL" clId="{AB11739C-8963-4E70-A2FC-D81DD16CD438}" dt="2023-11-27T19:20:57.887" v="9287" actId="21"/>
          <ac:picMkLst>
            <pc:docMk/>
            <pc:sldMk cId="2597993679" sldId="434"/>
            <ac:picMk id="7" creationId="{43DCEBA0-B5EA-91B2-A232-67872898DC0C}"/>
          </ac:picMkLst>
        </pc:picChg>
        <pc:picChg chg="add del mod">
          <ac:chgData name="Elhamod, Mohannad" userId="51b5e356-4b7f-4de6-9c43-27b5e4bfa86f" providerId="ADAL" clId="{AB11739C-8963-4E70-A2FC-D81DD16CD438}" dt="2023-11-20T17:04:35.628" v="3122" actId="478"/>
          <ac:picMkLst>
            <pc:docMk/>
            <pc:sldMk cId="2597993679" sldId="434"/>
            <ac:picMk id="8" creationId="{8B4E0F55-5B72-C58D-2FFA-FDCD91F7EA11}"/>
          </ac:picMkLst>
        </pc:picChg>
        <pc:picChg chg="add del mod">
          <ac:chgData name="Elhamod, Mohannad" userId="51b5e356-4b7f-4de6-9c43-27b5e4bfa86f" providerId="ADAL" clId="{AB11739C-8963-4E70-A2FC-D81DD16CD438}" dt="2023-11-20T17:04:34.538" v="3121"/>
          <ac:picMkLst>
            <pc:docMk/>
            <pc:sldMk cId="2597993679" sldId="434"/>
            <ac:picMk id="9" creationId="{E9F6DAFD-3473-3454-498A-3AC78CE57C07}"/>
          </ac:picMkLst>
        </pc:picChg>
        <pc:picChg chg="add del mod">
          <ac:chgData name="Elhamod, Mohannad" userId="51b5e356-4b7f-4de6-9c43-27b5e4bfa86f" providerId="ADAL" clId="{AB11739C-8963-4E70-A2FC-D81DD16CD438}" dt="2023-11-27T19:21:34.277" v="9296" actId="21"/>
          <ac:picMkLst>
            <pc:docMk/>
            <pc:sldMk cId="2597993679" sldId="434"/>
            <ac:picMk id="10" creationId="{6D6CCCFF-D57E-E956-02AF-EFB2101617A6}"/>
          </ac:picMkLst>
        </pc:picChg>
        <pc:picChg chg="del">
          <ac:chgData name="Elhamod, Mohannad" userId="51b5e356-4b7f-4de6-9c43-27b5e4bfa86f" providerId="ADAL" clId="{AB11739C-8963-4E70-A2FC-D81DD16CD438}" dt="2023-11-20T17:04:05.720" v="3115" actId="478"/>
          <ac:picMkLst>
            <pc:docMk/>
            <pc:sldMk cId="2597993679" sldId="434"/>
            <ac:picMk id="10" creationId="{C7C50506-E4C2-CC89-345A-756C825CD089}"/>
          </ac:picMkLst>
        </pc:picChg>
        <pc:picChg chg="add del mod">
          <ac:chgData name="Elhamod, Mohannad" userId="51b5e356-4b7f-4de6-9c43-27b5e4bfa86f" providerId="ADAL" clId="{AB11739C-8963-4E70-A2FC-D81DD16CD438}" dt="2023-11-20T17:04:36.804" v="3124"/>
          <ac:picMkLst>
            <pc:docMk/>
            <pc:sldMk cId="2597993679" sldId="434"/>
            <ac:picMk id="11" creationId="{EA978BCF-396A-97BA-4DFF-39BDFC53A5FA}"/>
          </ac:picMkLst>
        </pc:picChg>
        <pc:picChg chg="add del mod">
          <ac:chgData name="Elhamod, Mohannad" userId="51b5e356-4b7f-4de6-9c43-27b5e4bfa86f" providerId="ADAL" clId="{AB11739C-8963-4E70-A2FC-D81DD16CD438}" dt="2023-11-20T19:24:44.379" v="6171" actId="21"/>
          <ac:picMkLst>
            <pc:docMk/>
            <pc:sldMk cId="2597993679" sldId="434"/>
            <ac:picMk id="12" creationId="{54287221-D9E8-C9D3-E486-491DF1C17388}"/>
          </ac:picMkLst>
        </pc:picChg>
        <pc:picChg chg="add mod">
          <ac:chgData name="Elhamod, Mohannad" userId="51b5e356-4b7f-4de6-9c43-27b5e4bfa86f" providerId="ADAL" clId="{AB11739C-8963-4E70-A2FC-D81DD16CD438}" dt="2023-11-27T19:20:16.757" v="9272" actId="164"/>
          <ac:picMkLst>
            <pc:docMk/>
            <pc:sldMk cId="2597993679" sldId="434"/>
            <ac:picMk id="14" creationId="{59EA07B4-2E00-BC1B-AA9C-72810F15E55A}"/>
          </ac:picMkLst>
        </pc:picChg>
      </pc:sldChg>
      <pc:sldChg chg="modSp add del mod">
        <pc:chgData name="Elhamod, Mohannad" userId="51b5e356-4b7f-4de6-9c43-27b5e4bfa86f" providerId="ADAL" clId="{AB11739C-8963-4E70-A2FC-D81DD16CD438}" dt="2023-11-20T19:25:10.877" v="6183" actId="47"/>
        <pc:sldMkLst>
          <pc:docMk/>
          <pc:sldMk cId="1399480003" sldId="435"/>
        </pc:sldMkLst>
        <pc:spChg chg="mod">
          <ac:chgData name="Elhamod, Mohannad" userId="51b5e356-4b7f-4de6-9c43-27b5e4bfa86f" providerId="ADAL" clId="{AB11739C-8963-4E70-A2FC-D81DD16CD438}" dt="2023-11-20T19:25:07.493" v="6182"/>
          <ac:spMkLst>
            <pc:docMk/>
            <pc:sldMk cId="1399480003" sldId="435"/>
            <ac:spMk id="2" creationId="{59478C5A-3ACE-A392-F04D-9C4514AA5A71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399480003" sldId="435"/>
            <ac:spMk id="5" creationId="{E6910C40-B5A1-57B4-7ECB-09F0A32AC8F4}"/>
          </ac:spMkLst>
        </pc:spChg>
      </pc:sldChg>
      <pc:sldChg chg="addSp delSp modSp add mod delAnim modAnim">
        <pc:chgData name="Elhamod, Mohannad" userId="51b5e356-4b7f-4de6-9c43-27b5e4bfa86f" providerId="ADAL" clId="{AB11739C-8963-4E70-A2FC-D81DD16CD438}" dt="2023-11-27T21:00:07.012" v="9409" actId="21"/>
        <pc:sldMkLst>
          <pc:docMk/>
          <pc:sldMk cId="1416460028" sldId="436"/>
        </pc:sldMkLst>
        <pc:spChg chg="mod">
          <ac:chgData name="Elhamod, Mohannad" userId="51b5e356-4b7f-4de6-9c43-27b5e4bfa86f" providerId="ADAL" clId="{AB11739C-8963-4E70-A2FC-D81DD16CD438}" dt="2023-11-27T19:22:07.737" v="9316"/>
          <ac:spMkLst>
            <pc:docMk/>
            <pc:sldMk cId="1416460028" sldId="436"/>
            <ac:spMk id="2" creationId="{59478C5A-3ACE-A392-F04D-9C4514AA5A71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416460028" sldId="436"/>
            <ac:spMk id="5" creationId="{E6910C40-B5A1-57B4-7ECB-09F0A32AC8F4}"/>
          </ac:spMkLst>
        </pc:spChg>
        <pc:spChg chg="add mod">
          <ac:chgData name="Elhamod, Mohannad" userId="51b5e356-4b7f-4de6-9c43-27b5e4bfa86f" providerId="ADAL" clId="{AB11739C-8963-4E70-A2FC-D81DD16CD438}" dt="2023-11-20T17:06:27.687" v="3153" actId="164"/>
          <ac:spMkLst>
            <pc:docMk/>
            <pc:sldMk cId="1416460028" sldId="436"/>
            <ac:spMk id="6" creationId="{866AA4D8-8B0A-358D-3601-FBB67EB18EA5}"/>
          </ac:spMkLst>
        </pc:spChg>
        <pc:spChg chg="mod">
          <ac:chgData name="Elhamod, Mohannad" userId="51b5e356-4b7f-4de6-9c43-27b5e4bfa86f" providerId="ADAL" clId="{AB11739C-8963-4E70-A2FC-D81DD16CD438}" dt="2023-11-20T19:25:23.380" v="6187" actId="1076"/>
          <ac:spMkLst>
            <pc:docMk/>
            <pc:sldMk cId="1416460028" sldId="436"/>
            <ac:spMk id="7" creationId="{792634AD-749E-8790-E00A-29AF0D384FFA}"/>
          </ac:spMkLst>
        </pc:spChg>
        <pc:spChg chg="add mod">
          <ac:chgData name="Elhamod, Mohannad" userId="51b5e356-4b7f-4de6-9c43-27b5e4bfa86f" providerId="ADAL" clId="{AB11739C-8963-4E70-A2FC-D81DD16CD438}" dt="2023-11-20T17:06:27.687" v="3153" actId="164"/>
          <ac:spMkLst>
            <pc:docMk/>
            <pc:sldMk cId="1416460028" sldId="436"/>
            <ac:spMk id="8" creationId="{3395E987-48F5-9101-784E-E654070BAD8A}"/>
          </ac:spMkLst>
        </pc:spChg>
        <pc:spChg chg="add del mod">
          <ac:chgData name="Elhamod, Mohannad" userId="51b5e356-4b7f-4de6-9c43-27b5e4bfa86f" providerId="ADAL" clId="{AB11739C-8963-4E70-A2FC-D81DD16CD438}" dt="2023-11-27T21:00:07.012" v="9409" actId="21"/>
          <ac:spMkLst>
            <pc:docMk/>
            <pc:sldMk cId="1416460028" sldId="436"/>
            <ac:spMk id="10" creationId="{0D088D5E-D40D-87C7-D600-C6B0DB2CBF69}"/>
          </ac:spMkLst>
        </pc:spChg>
        <pc:spChg chg="add del mod">
          <ac:chgData name="Elhamod, Mohannad" userId="51b5e356-4b7f-4de6-9c43-27b5e4bfa86f" providerId="ADAL" clId="{AB11739C-8963-4E70-A2FC-D81DD16CD438}" dt="2023-11-20T17:06:44.516" v="3155"/>
          <ac:spMkLst>
            <pc:docMk/>
            <pc:sldMk cId="1416460028" sldId="436"/>
            <ac:spMk id="10" creationId="{F9FE78C8-7177-CB9A-E9A0-7DB15EC9F466}"/>
          </ac:spMkLst>
        </pc:spChg>
        <pc:spChg chg="add del mod">
          <ac:chgData name="Elhamod, Mohannad" userId="51b5e356-4b7f-4de6-9c43-27b5e4bfa86f" providerId="ADAL" clId="{AB11739C-8963-4E70-A2FC-D81DD16CD438}" dt="2023-11-20T19:25:52.932" v="6196" actId="21"/>
          <ac:spMkLst>
            <pc:docMk/>
            <pc:sldMk cId="1416460028" sldId="436"/>
            <ac:spMk id="11" creationId="{6EEF53AF-6180-DFD6-9253-51CEADE3C574}"/>
          </ac:spMkLst>
        </pc:spChg>
        <pc:grpChg chg="add mod">
          <ac:chgData name="Elhamod, Mohannad" userId="51b5e356-4b7f-4de6-9c43-27b5e4bfa86f" providerId="ADAL" clId="{AB11739C-8963-4E70-A2FC-D81DD16CD438}" dt="2023-11-20T19:25:23.380" v="6187" actId="1076"/>
          <ac:grpSpMkLst>
            <pc:docMk/>
            <pc:sldMk cId="1416460028" sldId="436"/>
            <ac:grpSpMk id="9" creationId="{B67FC25A-82DB-8F35-5FCF-B89F5A8A03FA}"/>
          </ac:grpSpMkLst>
        </pc:grpChg>
        <pc:picChg chg="add mod modCrop">
          <ac:chgData name="Elhamod, Mohannad" userId="51b5e356-4b7f-4de6-9c43-27b5e4bfa86f" providerId="ADAL" clId="{AB11739C-8963-4E70-A2FC-D81DD16CD438}" dt="2023-11-20T17:06:27.687" v="3153" actId="164"/>
          <ac:picMkLst>
            <pc:docMk/>
            <pc:sldMk cId="1416460028" sldId="436"/>
            <ac:picMk id="3" creationId="{36FA2447-847E-05FA-CD48-F0520D4E2809}"/>
          </ac:picMkLst>
        </pc:picChg>
        <pc:picChg chg="del">
          <ac:chgData name="Elhamod, Mohannad" userId="51b5e356-4b7f-4de6-9c43-27b5e4bfa86f" providerId="ADAL" clId="{AB11739C-8963-4E70-A2FC-D81DD16CD438}" dt="2023-11-20T17:05:27.147" v="3137" actId="478"/>
          <ac:picMkLst>
            <pc:docMk/>
            <pc:sldMk cId="1416460028" sldId="436"/>
            <ac:picMk id="12" creationId="{54287221-D9E8-C9D3-E486-491DF1C17388}"/>
          </ac:picMkLst>
        </pc:picChg>
        <pc:picChg chg="add del mod">
          <ac:chgData name="Elhamod, Mohannad" userId="51b5e356-4b7f-4de6-9c43-27b5e4bfa86f" providerId="ADAL" clId="{AB11739C-8963-4E70-A2FC-D81DD16CD438}" dt="2023-11-20T19:25:52.932" v="6196" actId="21"/>
          <ac:picMkLst>
            <pc:docMk/>
            <pc:sldMk cId="1416460028" sldId="436"/>
            <ac:picMk id="13" creationId="{9BE2FC21-D0F6-1953-BC18-F237F9A1BB2B}"/>
          </ac:picMkLst>
        </pc:picChg>
      </pc:sldChg>
      <pc:sldChg chg="addSp delSp modSp add mod modAnim">
        <pc:chgData name="Elhamod, Mohannad" userId="51b5e356-4b7f-4de6-9c43-27b5e4bfa86f" providerId="ADAL" clId="{AB11739C-8963-4E70-A2FC-D81DD16CD438}" dt="2023-11-27T19:22:18.397" v="9317" actId="14100"/>
        <pc:sldMkLst>
          <pc:docMk/>
          <pc:sldMk cId="2851744906" sldId="437"/>
        </pc:sldMkLst>
        <pc:spChg chg="mod">
          <ac:chgData name="Elhamod, Mohannad" userId="51b5e356-4b7f-4de6-9c43-27b5e4bfa86f" providerId="ADAL" clId="{AB11739C-8963-4E70-A2FC-D81DD16CD438}" dt="2023-11-27T19:21:57.607" v="9313" actId="20577"/>
          <ac:spMkLst>
            <pc:docMk/>
            <pc:sldMk cId="2851744906" sldId="437"/>
            <ac:spMk id="2" creationId="{59478C5A-3ACE-A392-F04D-9C4514AA5A71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851744906" sldId="437"/>
            <ac:spMk id="5" creationId="{E6910C40-B5A1-57B4-7ECB-09F0A32AC8F4}"/>
          </ac:spMkLst>
        </pc:spChg>
        <pc:spChg chg="add del mod">
          <ac:chgData name="Elhamod, Mohannad" userId="51b5e356-4b7f-4de6-9c43-27b5e4bfa86f" providerId="ADAL" clId="{AB11739C-8963-4E70-A2FC-D81DD16CD438}" dt="2023-11-20T19:25:40.290" v="6191" actId="21"/>
          <ac:spMkLst>
            <pc:docMk/>
            <pc:sldMk cId="2851744906" sldId="437"/>
            <ac:spMk id="7" creationId="{792634AD-749E-8790-E00A-29AF0D384FFA}"/>
          </ac:spMkLst>
        </pc:spChg>
        <pc:spChg chg="add mod">
          <ac:chgData name="Elhamod, Mohannad" userId="51b5e356-4b7f-4de6-9c43-27b5e4bfa86f" providerId="ADAL" clId="{AB11739C-8963-4E70-A2FC-D81DD16CD438}" dt="2023-11-20T17:07:00.246" v="3160" actId="1076"/>
          <ac:spMkLst>
            <pc:docMk/>
            <pc:sldMk cId="2851744906" sldId="437"/>
            <ac:spMk id="11" creationId="{DEF5FC31-39E1-1365-705C-36C42D8981DF}"/>
          </ac:spMkLst>
        </pc:spChg>
        <pc:spChg chg="add mod">
          <ac:chgData name="Elhamod, Mohannad" userId="51b5e356-4b7f-4de6-9c43-27b5e4bfa86f" providerId="ADAL" clId="{AB11739C-8963-4E70-A2FC-D81DD16CD438}" dt="2023-11-20T19:25:54.432" v="6197"/>
          <ac:spMkLst>
            <pc:docMk/>
            <pc:sldMk cId="2851744906" sldId="437"/>
            <ac:spMk id="12" creationId="{3ABFB977-9999-B3CB-A829-811B2E1F9865}"/>
          </ac:spMkLst>
        </pc:spChg>
        <pc:spChg chg="add del mod">
          <ac:chgData name="Elhamod, Mohannad" userId="51b5e356-4b7f-4de6-9c43-27b5e4bfa86f" providerId="ADAL" clId="{AB11739C-8963-4E70-A2FC-D81DD16CD438}" dt="2023-11-20T19:26:31.392" v="6204"/>
          <ac:spMkLst>
            <pc:docMk/>
            <pc:sldMk cId="2851744906" sldId="437"/>
            <ac:spMk id="14" creationId="{556389C6-2E97-85B9-6782-A3E8A7CC76DF}"/>
          </ac:spMkLst>
        </pc:spChg>
        <pc:grpChg chg="del">
          <ac:chgData name="Elhamod, Mohannad" userId="51b5e356-4b7f-4de6-9c43-27b5e4bfa86f" providerId="ADAL" clId="{AB11739C-8963-4E70-A2FC-D81DD16CD438}" dt="2023-11-20T19:25:41.457" v="6192" actId="478"/>
          <ac:grpSpMkLst>
            <pc:docMk/>
            <pc:sldMk cId="2851744906" sldId="437"/>
            <ac:grpSpMk id="9" creationId="{B67FC25A-82DB-8F35-5FCF-B89F5A8A03FA}"/>
          </ac:grpSpMkLst>
        </pc:grpChg>
        <pc:picChg chg="add del mod modCrop">
          <ac:chgData name="Elhamod, Mohannad" userId="51b5e356-4b7f-4de6-9c43-27b5e4bfa86f" providerId="ADAL" clId="{AB11739C-8963-4E70-A2FC-D81DD16CD438}" dt="2023-11-20T19:25:40.290" v="6191" actId="21"/>
          <ac:picMkLst>
            <pc:docMk/>
            <pc:sldMk cId="2851744906" sldId="437"/>
            <ac:picMk id="10" creationId="{34DE48EA-BC03-4DD3-5B7E-792A81423C56}"/>
          </ac:picMkLst>
        </pc:picChg>
        <pc:picChg chg="add mod">
          <ac:chgData name="Elhamod, Mohannad" userId="51b5e356-4b7f-4de6-9c43-27b5e4bfa86f" providerId="ADAL" clId="{AB11739C-8963-4E70-A2FC-D81DD16CD438}" dt="2023-11-27T19:22:18.397" v="9317" actId="14100"/>
          <ac:picMkLst>
            <pc:docMk/>
            <pc:sldMk cId="2851744906" sldId="437"/>
            <ac:picMk id="13" creationId="{AEB7A6B0-124D-12AC-AD3F-0048471C7715}"/>
          </ac:picMkLst>
        </pc:picChg>
      </pc:sldChg>
      <pc:sldChg chg="addSp delSp modSp add mod">
        <pc:chgData name="Elhamod, Mohannad" userId="51b5e356-4b7f-4de6-9c43-27b5e4bfa86f" providerId="ADAL" clId="{AB11739C-8963-4E70-A2FC-D81DD16CD438}" dt="2023-11-27T19:22:31.967" v="9321" actId="1076"/>
        <pc:sldMkLst>
          <pc:docMk/>
          <pc:sldMk cId="318578318" sldId="438"/>
        </pc:sldMkLst>
        <pc:spChg chg="mod">
          <ac:chgData name="Elhamod, Mohannad" userId="51b5e356-4b7f-4de6-9c43-27b5e4bfa86f" providerId="ADAL" clId="{AB11739C-8963-4E70-A2FC-D81DD16CD438}" dt="2023-11-27T19:22:28.201" v="9320"/>
          <ac:spMkLst>
            <pc:docMk/>
            <pc:sldMk cId="318578318" sldId="438"/>
            <ac:spMk id="2" creationId="{59478C5A-3ACE-A392-F04D-9C4514AA5A71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18578318" sldId="438"/>
            <ac:spMk id="5" creationId="{E6910C40-B5A1-57B4-7ECB-09F0A32AC8F4}"/>
          </ac:spMkLst>
        </pc:spChg>
        <pc:spChg chg="del">
          <ac:chgData name="Elhamod, Mohannad" userId="51b5e356-4b7f-4de6-9c43-27b5e4bfa86f" providerId="ADAL" clId="{AB11739C-8963-4E70-A2FC-D81DD16CD438}" dt="2023-11-20T17:07:29.069" v="3165" actId="478"/>
          <ac:spMkLst>
            <pc:docMk/>
            <pc:sldMk cId="318578318" sldId="438"/>
            <ac:spMk id="7" creationId="{792634AD-749E-8790-E00A-29AF0D384FFA}"/>
          </ac:spMkLst>
        </pc:spChg>
        <pc:grpChg chg="del">
          <ac:chgData name="Elhamod, Mohannad" userId="51b5e356-4b7f-4de6-9c43-27b5e4bfa86f" providerId="ADAL" clId="{AB11739C-8963-4E70-A2FC-D81DD16CD438}" dt="2023-11-20T17:07:25.986" v="3164" actId="478"/>
          <ac:grpSpMkLst>
            <pc:docMk/>
            <pc:sldMk cId="318578318" sldId="438"/>
            <ac:grpSpMk id="9" creationId="{B67FC25A-82DB-8F35-5FCF-B89F5A8A03FA}"/>
          </ac:grpSpMkLst>
        </pc:grpChg>
        <pc:picChg chg="del">
          <ac:chgData name="Elhamod, Mohannad" userId="51b5e356-4b7f-4de6-9c43-27b5e4bfa86f" providerId="ADAL" clId="{AB11739C-8963-4E70-A2FC-D81DD16CD438}" dt="2023-11-20T17:07:23.699" v="3163" actId="478"/>
          <ac:picMkLst>
            <pc:docMk/>
            <pc:sldMk cId="318578318" sldId="438"/>
            <ac:picMk id="10" creationId="{34DE48EA-BC03-4DD3-5B7E-792A81423C56}"/>
          </ac:picMkLst>
        </pc:picChg>
        <pc:picChg chg="add mod">
          <ac:chgData name="Elhamod, Mohannad" userId="51b5e356-4b7f-4de6-9c43-27b5e4bfa86f" providerId="ADAL" clId="{AB11739C-8963-4E70-A2FC-D81DD16CD438}" dt="2023-11-27T19:22:31.967" v="9321" actId="1076"/>
          <ac:picMkLst>
            <pc:docMk/>
            <pc:sldMk cId="318578318" sldId="438"/>
            <ac:picMk id="12" creationId="{C9B58149-95C4-2377-757E-FCEB21F0A017}"/>
          </ac:picMkLst>
        </pc:picChg>
      </pc:sldChg>
      <pc:sldChg chg="addSp delSp modSp new mod ord">
        <pc:chgData name="Elhamod, Mohannad" userId="51b5e356-4b7f-4de6-9c43-27b5e4bfa86f" providerId="ADAL" clId="{AB11739C-8963-4E70-A2FC-D81DD16CD438}" dt="2023-11-27T19:23:13.766" v="9352"/>
        <pc:sldMkLst>
          <pc:docMk/>
          <pc:sldMk cId="3659396402" sldId="439"/>
        </pc:sldMkLst>
        <pc:spChg chg="mod">
          <ac:chgData name="Elhamod, Mohannad" userId="51b5e356-4b7f-4de6-9c43-27b5e4bfa86f" providerId="ADAL" clId="{AB11739C-8963-4E70-A2FC-D81DD16CD438}" dt="2023-11-20T17:08:23.288" v="3176" actId="20577"/>
          <ac:spMkLst>
            <pc:docMk/>
            <pc:sldMk cId="3659396402" sldId="439"/>
            <ac:spMk id="2" creationId="{633E3CAC-E2F5-7B50-1F3C-4C80ECBBB703}"/>
          </ac:spMkLst>
        </pc:spChg>
        <pc:spChg chg="del">
          <ac:chgData name="Elhamod, Mohannad" userId="51b5e356-4b7f-4de6-9c43-27b5e4bfa86f" providerId="ADAL" clId="{AB11739C-8963-4E70-A2FC-D81DD16CD438}" dt="2023-11-20T17:08:25.339" v="3177"/>
          <ac:spMkLst>
            <pc:docMk/>
            <pc:sldMk cId="3659396402" sldId="439"/>
            <ac:spMk id="3" creationId="{B2E63C78-5BD8-CA63-7CB1-92F3DF0C1E2D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659396402" sldId="439"/>
            <ac:spMk id="5" creationId="{DD3A23FC-D87A-13B3-4317-4CE6A76C1F8A}"/>
          </ac:spMkLst>
        </pc:spChg>
        <pc:picChg chg="add mod modCrop">
          <ac:chgData name="Elhamod, Mohannad" userId="51b5e356-4b7f-4de6-9c43-27b5e4bfa86f" providerId="ADAL" clId="{AB11739C-8963-4E70-A2FC-D81DD16CD438}" dt="2023-11-20T17:09:15.627" v="3184" actId="1076"/>
          <ac:picMkLst>
            <pc:docMk/>
            <pc:sldMk cId="3659396402" sldId="439"/>
            <ac:picMk id="6" creationId="{5E4DE0AE-15E5-8CC7-94D5-D2232E73CBE9}"/>
          </ac:picMkLst>
        </pc:picChg>
      </pc:sldChg>
      <pc:sldChg chg="modSp add mod">
        <pc:chgData name="Elhamod, Mohannad" userId="51b5e356-4b7f-4de6-9c43-27b5e4bfa86f" providerId="ADAL" clId="{AB11739C-8963-4E70-A2FC-D81DD16CD438}" dt="2023-11-20T17:10:12.057" v="3194" actId="20577"/>
        <pc:sldMkLst>
          <pc:docMk/>
          <pc:sldMk cId="422903076" sldId="440"/>
        </pc:sldMkLst>
        <pc:spChg chg="mod">
          <ac:chgData name="Elhamod, Mohannad" userId="51b5e356-4b7f-4de6-9c43-27b5e4bfa86f" providerId="ADAL" clId="{AB11739C-8963-4E70-A2FC-D81DD16CD438}" dt="2023-11-20T17:10:12.057" v="3194" actId="20577"/>
          <ac:spMkLst>
            <pc:docMk/>
            <pc:sldMk cId="422903076" sldId="440"/>
            <ac:spMk id="2" creationId="{0A03D2EB-4C8D-114F-A0E3-27A9E0A155D9}"/>
          </ac:spMkLst>
        </pc:spChg>
      </pc:sldChg>
      <pc:sldChg chg="addSp delSp modSp add mod">
        <pc:chgData name="Elhamod, Mohannad" userId="51b5e356-4b7f-4de6-9c43-27b5e4bfa86f" providerId="ADAL" clId="{AB11739C-8963-4E70-A2FC-D81DD16CD438}" dt="2023-11-20T19:16:51.670" v="5870" actId="1076"/>
        <pc:sldMkLst>
          <pc:docMk/>
          <pc:sldMk cId="3030419318" sldId="441"/>
        </pc:sldMkLst>
        <pc:spChg chg="mod">
          <ac:chgData name="Elhamod, Mohannad" userId="51b5e356-4b7f-4de6-9c43-27b5e4bfa86f" providerId="ADAL" clId="{AB11739C-8963-4E70-A2FC-D81DD16CD438}" dt="2023-11-20T17:10:26.603" v="3221" actId="20577"/>
          <ac:spMkLst>
            <pc:docMk/>
            <pc:sldMk cId="3030419318" sldId="441"/>
            <ac:spMk id="2" creationId="{77407B5F-665B-28A9-3A9D-2C562E09AC4A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030419318" sldId="441"/>
            <ac:spMk id="5" creationId="{C7F2F220-B5A7-0EC6-18C9-59AE79C02FC1}"/>
          </ac:spMkLst>
        </pc:spChg>
        <pc:spChg chg="add mod">
          <ac:chgData name="Elhamod, Mohannad" userId="51b5e356-4b7f-4de6-9c43-27b5e4bfa86f" providerId="ADAL" clId="{AB11739C-8963-4E70-A2FC-D81DD16CD438}" dt="2023-11-20T17:11:06.044" v="3283" actId="20577"/>
          <ac:spMkLst>
            <pc:docMk/>
            <pc:sldMk cId="3030419318" sldId="441"/>
            <ac:spMk id="8" creationId="{55CAF626-28E0-6165-C460-D69EF5EAF61F}"/>
          </ac:spMkLst>
        </pc:spChg>
        <pc:picChg chg="add del mod">
          <ac:chgData name="Elhamod, Mohannad" userId="51b5e356-4b7f-4de6-9c43-27b5e4bfa86f" providerId="ADAL" clId="{AB11739C-8963-4E70-A2FC-D81DD16CD438}" dt="2023-11-20T19:16:48.970" v="5869" actId="1076"/>
          <ac:picMkLst>
            <pc:docMk/>
            <pc:sldMk cId="3030419318" sldId="441"/>
            <ac:picMk id="3" creationId="{BFB5EAFB-8DDE-952A-0223-BA8041079BA9}"/>
          </ac:picMkLst>
        </pc:picChg>
        <pc:picChg chg="add del">
          <ac:chgData name="Elhamod, Mohannad" userId="51b5e356-4b7f-4de6-9c43-27b5e4bfa86f" providerId="ADAL" clId="{AB11739C-8963-4E70-A2FC-D81DD16CD438}" dt="2023-11-20T17:10:47.807" v="3228" actId="478"/>
          <ac:picMkLst>
            <pc:docMk/>
            <pc:sldMk cId="3030419318" sldId="441"/>
            <ac:picMk id="6" creationId="{70BF1E63-37B2-7423-1E86-7E9DD1752BE3}"/>
          </ac:picMkLst>
        </pc:picChg>
        <pc:picChg chg="add del">
          <ac:chgData name="Elhamod, Mohannad" userId="51b5e356-4b7f-4de6-9c43-27b5e4bfa86f" providerId="ADAL" clId="{AB11739C-8963-4E70-A2FC-D81DD16CD438}" dt="2023-11-20T17:10:47.807" v="3228" actId="478"/>
          <ac:picMkLst>
            <pc:docMk/>
            <pc:sldMk cId="3030419318" sldId="441"/>
            <ac:picMk id="7" creationId="{D6585F83-2686-09DD-2000-1FA6C9C513CE}"/>
          </ac:picMkLst>
        </pc:picChg>
        <pc:picChg chg="add mod">
          <ac:chgData name="Elhamod, Mohannad" userId="51b5e356-4b7f-4de6-9c43-27b5e4bfa86f" providerId="ADAL" clId="{AB11739C-8963-4E70-A2FC-D81DD16CD438}" dt="2023-11-20T19:16:51.670" v="5870" actId="1076"/>
          <ac:picMkLst>
            <pc:docMk/>
            <pc:sldMk cId="3030419318" sldId="441"/>
            <ac:picMk id="2050" creationId="{06E0E3B9-20FD-6D15-FA8D-F834909C5504}"/>
          </ac:picMkLst>
        </pc:picChg>
      </pc:sldChg>
      <pc:sldChg chg="addSp delSp modSp new mod ord">
        <pc:chgData name="Elhamod, Mohannad" userId="51b5e356-4b7f-4de6-9c43-27b5e4bfa86f" providerId="ADAL" clId="{AB11739C-8963-4E70-A2FC-D81DD16CD438}" dt="2023-11-20T18:56:04.830" v="5340"/>
        <pc:sldMkLst>
          <pc:docMk/>
          <pc:sldMk cId="3453313402" sldId="442"/>
        </pc:sldMkLst>
        <pc:spChg chg="mod">
          <ac:chgData name="Elhamod, Mohannad" userId="51b5e356-4b7f-4de6-9c43-27b5e4bfa86f" providerId="ADAL" clId="{AB11739C-8963-4E70-A2FC-D81DD16CD438}" dt="2023-11-20T17:12:57.509" v="3331" actId="20577"/>
          <ac:spMkLst>
            <pc:docMk/>
            <pc:sldMk cId="3453313402" sldId="442"/>
            <ac:spMk id="2" creationId="{05C0DEA7-104B-DDD0-A6CD-E315280AB3BB}"/>
          </ac:spMkLst>
        </pc:spChg>
        <pc:spChg chg="del">
          <ac:chgData name="Elhamod, Mohannad" userId="51b5e356-4b7f-4de6-9c43-27b5e4bfa86f" providerId="ADAL" clId="{AB11739C-8963-4E70-A2FC-D81DD16CD438}" dt="2023-11-20T17:12:37.707" v="3292" actId="22"/>
          <ac:spMkLst>
            <pc:docMk/>
            <pc:sldMk cId="3453313402" sldId="442"/>
            <ac:spMk id="3" creationId="{D9063B6B-014F-EC7E-33F0-8AFB46D0EC5B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453313402" sldId="442"/>
            <ac:spMk id="5" creationId="{A61CF326-20F2-0E03-0279-0C704651A447}"/>
          </ac:spMkLst>
        </pc:spChg>
        <pc:picChg chg="add mod">
          <ac:chgData name="Elhamod, Mohannad" userId="51b5e356-4b7f-4de6-9c43-27b5e4bfa86f" providerId="ADAL" clId="{AB11739C-8963-4E70-A2FC-D81DD16CD438}" dt="2023-11-20T17:12:46.048" v="3296" actId="1076"/>
          <ac:picMkLst>
            <pc:docMk/>
            <pc:sldMk cId="3453313402" sldId="442"/>
            <ac:picMk id="7" creationId="{EE5F30E6-FE74-764A-6827-C338BC0E5389}"/>
          </ac:picMkLst>
        </pc:picChg>
        <pc:picChg chg="add mod ord">
          <ac:chgData name="Elhamod, Mohannad" userId="51b5e356-4b7f-4de6-9c43-27b5e4bfa86f" providerId="ADAL" clId="{AB11739C-8963-4E70-A2FC-D81DD16CD438}" dt="2023-11-20T17:12:44.516" v="3295" actId="1076"/>
          <ac:picMkLst>
            <pc:docMk/>
            <pc:sldMk cId="3453313402" sldId="442"/>
            <ac:picMk id="9" creationId="{3DB5C471-5591-F6CD-6E22-26B7E708F0E1}"/>
          </ac:picMkLst>
        </pc:picChg>
      </pc:sldChg>
      <pc:sldChg chg="addSp delSp modSp new mod ord">
        <pc:chgData name="Elhamod, Mohannad" userId="51b5e356-4b7f-4de6-9c43-27b5e4bfa86f" providerId="ADAL" clId="{AB11739C-8963-4E70-A2FC-D81DD16CD438}" dt="2023-11-20T19:10:00.282" v="5813" actId="1076"/>
        <pc:sldMkLst>
          <pc:docMk/>
          <pc:sldMk cId="3042837341" sldId="443"/>
        </pc:sldMkLst>
        <pc:spChg chg="mod">
          <ac:chgData name="Elhamod, Mohannad" userId="51b5e356-4b7f-4de6-9c43-27b5e4bfa86f" providerId="ADAL" clId="{AB11739C-8963-4E70-A2FC-D81DD16CD438}" dt="2023-11-20T19:09:20.947" v="5805"/>
          <ac:spMkLst>
            <pc:docMk/>
            <pc:sldMk cId="3042837341" sldId="443"/>
            <ac:spMk id="2" creationId="{0C0742AA-53BB-D3ED-443F-12B02376158B}"/>
          </ac:spMkLst>
        </pc:spChg>
        <pc:spChg chg="del">
          <ac:chgData name="Elhamod, Mohannad" userId="51b5e356-4b7f-4de6-9c43-27b5e4bfa86f" providerId="ADAL" clId="{AB11739C-8963-4E70-A2FC-D81DD16CD438}" dt="2023-11-20T17:18:16.790" v="3341"/>
          <ac:spMkLst>
            <pc:docMk/>
            <pc:sldMk cId="3042837341" sldId="443"/>
            <ac:spMk id="3" creationId="{F3BDE450-4A38-A268-E369-97D9E77F11C7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042837341" sldId="443"/>
            <ac:spMk id="5" creationId="{3B659AF0-4D71-FA54-BAF9-EDF4C2B7B607}"/>
          </ac:spMkLst>
        </pc:spChg>
        <pc:spChg chg="add del">
          <ac:chgData name="Elhamod, Mohannad" userId="51b5e356-4b7f-4de6-9c43-27b5e4bfa86f" providerId="ADAL" clId="{AB11739C-8963-4E70-A2FC-D81DD16CD438}" dt="2023-11-20T19:09:26.920" v="5807" actId="478"/>
          <ac:spMkLst>
            <pc:docMk/>
            <pc:sldMk cId="3042837341" sldId="443"/>
            <ac:spMk id="8" creationId="{3176D4B8-50AE-1A83-BF42-7333F59EB806}"/>
          </ac:spMkLst>
        </pc:spChg>
        <pc:picChg chg="add mod">
          <ac:chgData name="Elhamod, Mohannad" userId="51b5e356-4b7f-4de6-9c43-27b5e4bfa86f" providerId="ADAL" clId="{AB11739C-8963-4E70-A2FC-D81DD16CD438}" dt="2023-11-20T19:10:00.282" v="5813" actId="1076"/>
          <ac:picMkLst>
            <pc:docMk/>
            <pc:sldMk cId="3042837341" sldId="443"/>
            <ac:picMk id="6" creationId="{1C94389B-0188-B2CD-ACF2-32F92AC13B10}"/>
          </ac:picMkLst>
        </pc:picChg>
      </pc:sldChg>
      <pc:sldChg chg="addSp delSp modSp add mod ord modShow">
        <pc:chgData name="Elhamod, Mohannad" userId="51b5e356-4b7f-4de6-9c43-27b5e4bfa86f" providerId="ADAL" clId="{AB11739C-8963-4E70-A2FC-D81DD16CD438}" dt="2023-11-27T17:14:37.524" v="9242" actId="1076"/>
        <pc:sldMkLst>
          <pc:docMk/>
          <pc:sldMk cId="2273844722" sldId="444"/>
        </pc:sldMkLst>
        <pc:spChg chg="mod">
          <ac:chgData name="Elhamod, Mohannad" userId="51b5e356-4b7f-4de6-9c43-27b5e4bfa86f" providerId="ADAL" clId="{AB11739C-8963-4E70-A2FC-D81DD16CD438}" dt="2023-11-20T18:43:16.848" v="5126" actId="20577"/>
          <ac:spMkLst>
            <pc:docMk/>
            <pc:sldMk cId="2273844722" sldId="444"/>
            <ac:spMk id="2" creationId="{7827581A-9CC2-BCF2-BE83-FD2E555EF4CF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273844722" sldId="444"/>
            <ac:spMk id="5" creationId="{882B3D9D-A8A8-6A61-6D45-7D4635A72B0B}"/>
          </ac:spMkLst>
        </pc:spChg>
        <pc:spChg chg="add mod">
          <ac:chgData name="Elhamod, Mohannad" userId="51b5e356-4b7f-4de6-9c43-27b5e4bfa86f" providerId="ADAL" clId="{AB11739C-8963-4E70-A2FC-D81DD16CD438}" dt="2023-11-27T17:14:37.524" v="9242" actId="1076"/>
          <ac:spMkLst>
            <pc:docMk/>
            <pc:sldMk cId="2273844722" sldId="444"/>
            <ac:spMk id="7" creationId="{F74C73B3-8CBB-7024-2B05-9179A988E906}"/>
          </ac:spMkLst>
        </pc:spChg>
        <pc:spChg chg="del">
          <ac:chgData name="Elhamod, Mohannad" userId="51b5e356-4b7f-4de6-9c43-27b5e4bfa86f" providerId="ADAL" clId="{AB11739C-8963-4E70-A2FC-D81DD16CD438}" dt="2023-11-20T17:19:21.509" v="3350" actId="478"/>
          <ac:spMkLst>
            <pc:docMk/>
            <pc:sldMk cId="2273844722" sldId="444"/>
            <ac:spMk id="8" creationId="{DF1B5BE3-7C53-5758-D138-DBC530C0E188}"/>
          </ac:spMkLst>
        </pc:spChg>
        <pc:spChg chg="del">
          <ac:chgData name="Elhamod, Mohannad" userId="51b5e356-4b7f-4de6-9c43-27b5e4bfa86f" providerId="ADAL" clId="{AB11739C-8963-4E70-A2FC-D81DD16CD438}" dt="2023-11-20T17:19:06.169" v="3348"/>
          <ac:spMkLst>
            <pc:docMk/>
            <pc:sldMk cId="2273844722" sldId="444"/>
            <ac:spMk id="9" creationId="{33469F61-CCD3-E502-3E8C-C89E374FA920}"/>
          </ac:spMkLst>
        </pc:spChg>
        <pc:picChg chg="add mod">
          <ac:chgData name="Elhamod, Mohannad" userId="51b5e356-4b7f-4de6-9c43-27b5e4bfa86f" providerId="ADAL" clId="{AB11739C-8963-4E70-A2FC-D81DD16CD438}" dt="2023-11-27T17:14:12.356" v="9240" actId="1076"/>
          <ac:picMkLst>
            <pc:docMk/>
            <pc:sldMk cId="2273844722" sldId="444"/>
            <ac:picMk id="3" creationId="{98024DAB-04C8-EB6C-C4C9-C0BB8A8D797B}"/>
          </ac:picMkLst>
        </pc:picChg>
        <pc:picChg chg="del">
          <ac:chgData name="Elhamod, Mohannad" userId="51b5e356-4b7f-4de6-9c43-27b5e4bfa86f" providerId="ADAL" clId="{AB11739C-8963-4E70-A2FC-D81DD16CD438}" dt="2023-11-20T17:19:04.084" v="3347" actId="478"/>
          <ac:picMkLst>
            <pc:docMk/>
            <pc:sldMk cId="2273844722" sldId="444"/>
            <ac:picMk id="7" creationId="{AF5C273C-840A-D346-52F9-B716F6F6C64F}"/>
          </ac:picMkLst>
        </pc:picChg>
      </pc:sldChg>
      <pc:sldChg chg="modSp new del mod">
        <pc:chgData name="Elhamod, Mohannad" userId="51b5e356-4b7f-4de6-9c43-27b5e4bfa86f" providerId="ADAL" clId="{AB11739C-8963-4E70-A2FC-D81DD16CD438}" dt="2023-11-20T18:40:59.592" v="5111" actId="47"/>
        <pc:sldMkLst>
          <pc:docMk/>
          <pc:sldMk cId="1324660205" sldId="445"/>
        </pc:sldMkLst>
        <pc:spChg chg="mod">
          <ac:chgData name="Elhamod, Mohannad" userId="51b5e356-4b7f-4de6-9c43-27b5e4bfa86f" providerId="ADAL" clId="{AB11739C-8963-4E70-A2FC-D81DD16CD438}" dt="2023-11-20T17:20:20.444" v="3376" actId="20577"/>
          <ac:spMkLst>
            <pc:docMk/>
            <pc:sldMk cId="1324660205" sldId="445"/>
            <ac:spMk id="2" creationId="{6A0D0A31-612A-0678-1D17-8B5B9D4EF49C}"/>
          </ac:spMkLst>
        </pc:spChg>
      </pc:sldChg>
      <pc:sldChg chg="add del">
        <pc:chgData name="Elhamod, Mohannad" userId="51b5e356-4b7f-4de6-9c43-27b5e4bfa86f" providerId="ADAL" clId="{AB11739C-8963-4E70-A2FC-D81DD16CD438}" dt="2023-11-20T23:01:00.592" v="6250" actId="47"/>
        <pc:sldMkLst>
          <pc:docMk/>
          <pc:sldMk cId="1170745819" sldId="446"/>
        </pc:sldMkLst>
      </pc:sldChg>
      <pc:sldChg chg="modSp add del mod">
        <pc:chgData name="Elhamod, Mohannad" userId="51b5e356-4b7f-4de6-9c43-27b5e4bfa86f" providerId="ADAL" clId="{AB11739C-8963-4E70-A2FC-D81DD16CD438}" dt="2023-11-20T18:47:02.184" v="5232" actId="2696"/>
        <pc:sldMkLst>
          <pc:docMk/>
          <pc:sldMk cId="3573622805" sldId="446"/>
        </pc:sldMkLst>
        <pc:spChg chg="mod">
          <ac:chgData name="Elhamod, Mohannad" userId="51b5e356-4b7f-4de6-9c43-27b5e4bfa86f" providerId="ADAL" clId="{AB11739C-8963-4E70-A2FC-D81DD16CD438}" dt="2023-11-20T17:24:42.324" v="3479" actId="20577"/>
          <ac:spMkLst>
            <pc:docMk/>
            <pc:sldMk cId="3573622805" sldId="446"/>
            <ac:spMk id="2" creationId="{0A03D2EB-4C8D-114F-A0E3-27A9E0A155D9}"/>
          </ac:spMkLst>
        </pc:spChg>
      </pc:sldChg>
      <pc:sldChg chg="modSp add del">
        <pc:chgData name="Elhamod, Mohannad" userId="51b5e356-4b7f-4de6-9c43-27b5e4bfa86f" providerId="ADAL" clId="{AB11739C-8963-4E70-A2FC-D81DD16CD438}" dt="2023-11-20T23:01:00.592" v="6250" actId="47"/>
        <pc:sldMkLst>
          <pc:docMk/>
          <pc:sldMk cId="1062033334" sldId="447"/>
        </pc:sldMkLst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062033334" sldId="447"/>
            <ac:spMk id="5" creationId="{B97E3700-D2D5-FD64-B689-985E1AD037B9}"/>
          </ac:spMkLst>
        </pc:spChg>
      </pc:sldChg>
      <pc:sldChg chg="modSp add del mod modNotesTx">
        <pc:chgData name="Elhamod, Mohannad" userId="51b5e356-4b7f-4de6-9c43-27b5e4bfa86f" providerId="ADAL" clId="{AB11739C-8963-4E70-A2FC-D81DD16CD438}" dt="2023-11-20T18:47:02.184" v="5232" actId="2696"/>
        <pc:sldMkLst>
          <pc:docMk/>
          <pc:sldMk cId="3438637424" sldId="447"/>
        </pc:sldMkLst>
        <pc:spChg chg="mod">
          <ac:chgData name="Elhamod, Mohannad" userId="51b5e356-4b7f-4de6-9c43-27b5e4bfa86f" providerId="ADAL" clId="{AB11739C-8963-4E70-A2FC-D81DD16CD438}" dt="2023-11-20T17:26:45.393" v="3786" actId="20577"/>
          <ac:spMkLst>
            <pc:docMk/>
            <pc:sldMk cId="3438637424" sldId="447"/>
            <ac:spMk id="2" creationId="{6A0D0A31-612A-0678-1D17-8B5B9D4EF49C}"/>
          </ac:spMkLst>
        </pc:spChg>
        <pc:spChg chg="mod">
          <ac:chgData name="Elhamod, Mohannad" userId="51b5e356-4b7f-4de6-9c43-27b5e4bfa86f" providerId="ADAL" clId="{AB11739C-8963-4E70-A2FC-D81DD16CD438}" dt="2023-11-20T17:26:39.331" v="3765" actId="20577"/>
          <ac:spMkLst>
            <pc:docMk/>
            <pc:sldMk cId="3438637424" sldId="447"/>
            <ac:spMk id="3" creationId="{0C23A9EA-FE4B-C29A-EF4F-50303F9C6050}"/>
          </ac:spMkLst>
        </pc:spChg>
      </pc:sldChg>
      <pc:sldChg chg="new del">
        <pc:chgData name="Elhamod, Mohannad" userId="51b5e356-4b7f-4de6-9c43-27b5e4bfa86f" providerId="ADAL" clId="{AB11739C-8963-4E70-A2FC-D81DD16CD438}" dt="2023-11-20T17:24:51.272" v="3481" actId="47"/>
        <pc:sldMkLst>
          <pc:docMk/>
          <pc:sldMk cId="3935055202" sldId="447"/>
        </pc:sldMkLst>
      </pc:sldChg>
      <pc:sldChg chg="modSp add del">
        <pc:chgData name="Elhamod, Mohannad" userId="51b5e356-4b7f-4de6-9c43-27b5e4bfa86f" providerId="ADAL" clId="{AB11739C-8963-4E70-A2FC-D81DD16CD438}" dt="2023-11-20T23:01:00.592" v="6250" actId="47"/>
        <pc:sldMkLst>
          <pc:docMk/>
          <pc:sldMk cId="1905922770" sldId="448"/>
        </pc:sldMkLst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905922770" sldId="448"/>
            <ac:spMk id="5" creationId="{B97E3700-D2D5-FD64-B689-985E1AD037B9}"/>
          </ac:spMkLst>
        </pc:spChg>
      </pc:sldChg>
      <pc:sldChg chg="addSp modSp add del mod modNotesTx">
        <pc:chgData name="Elhamod, Mohannad" userId="51b5e356-4b7f-4de6-9c43-27b5e4bfa86f" providerId="ADAL" clId="{AB11739C-8963-4E70-A2FC-D81DD16CD438}" dt="2023-11-20T18:47:02.184" v="5232" actId="2696"/>
        <pc:sldMkLst>
          <pc:docMk/>
          <pc:sldMk cId="3345057974" sldId="448"/>
        </pc:sldMkLst>
        <pc:spChg chg="mod">
          <ac:chgData name="Elhamod, Mohannad" userId="51b5e356-4b7f-4de6-9c43-27b5e4bfa86f" providerId="ADAL" clId="{AB11739C-8963-4E70-A2FC-D81DD16CD438}" dt="2023-11-20T17:26:54.346" v="3803" actId="20577"/>
          <ac:spMkLst>
            <pc:docMk/>
            <pc:sldMk cId="3345057974" sldId="448"/>
            <ac:spMk id="2" creationId="{6A0D0A31-612A-0678-1D17-8B5B9D4EF49C}"/>
          </ac:spMkLst>
        </pc:spChg>
        <pc:spChg chg="mod">
          <ac:chgData name="Elhamod, Mohannad" userId="51b5e356-4b7f-4de6-9c43-27b5e4bfa86f" providerId="ADAL" clId="{AB11739C-8963-4E70-A2FC-D81DD16CD438}" dt="2023-11-20T17:27:57.715" v="3864" actId="20577"/>
          <ac:spMkLst>
            <pc:docMk/>
            <pc:sldMk cId="3345057974" sldId="448"/>
            <ac:spMk id="3" creationId="{0C23A9EA-FE4B-C29A-EF4F-50303F9C6050}"/>
          </ac:spMkLst>
        </pc:spChg>
        <pc:picChg chg="add mod">
          <ac:chgData name="Elhamod, Mohannad" userId="51b5e356-4b7f-4de6-9c43-27b5e4bfa86f" providerId="ADAL" clId="{AB11739C-8963-4E70-A2FC-D81DD16CD438}" dt="2023-11-20T17:28:13.118" v="3869" actId="1076"/>
          <ac:picMkLst>
            <pc:docMk/>
            <pc:sldMk cId="3345057974" sldId="448"/>
            <ac:picMk id="6" creationId="{1C0DC106-5377-0DDE-D1F0-A812D7ABC006}"/>
          </ac:picMkLst>
        </pc:picChg>
      </pc:sldChg>
      <pc:sldChg chg="addSp modSp new add del mod modNotesTx">
        <pc:chgData name="Elhamod, Mohannad" userId="51b5e356-4b7f-4de6-9c43-27b5e4bfa86f" providerId="ADAL" clId="{AB11739C-8963-4E70-A2FC-D81DD16CD438}" dt="2023-11-20T23:01:00.592" v="6250" actId="47"/>
        <pc:sldMkLst>
          <pc:docMk/>
          <pc:sldMk cId="2230546691" sldId="449"/>
        </pc:sldMkLst>
        <pc:spChg chg="mod">
          <ac:chgData name="Elhamod, Mohannad" userId="51b5e356-4b7f-4de6-9c43-27b5e4bfa86f" providerId="ADAL" clId="{AB11739C-8963-4E70-A2FC-D81DD16CD438}" dt="2023-11-20T17:28:37.762" v="3874" actId="20577"/>
          <ac:spMkLst>
            <pc:docMk/>
            <pc:sldMk cId="2230546691" sldId="449"/>
            <ac:spMk id="2" creationId="{E1427B8B-A030-324C-B0D2-5D907DD9C726}"/>
          </ac:spMkLst>
        </pc:spChg>
        <pc:spChg chg="mod">
          <ac:chgData name="Elhamod, Mohannad" userId="51b5e356-4b7f-4de6-9c43-27b5e4bfa86f" providerId="ADAL" clId="{AB11739C-8963-4E70-A2FC-D81DD16CD438}" dt="2023-11-20T17:33:00.665" v="4024" actId="33524"/>
          <ac:spMkLst>
            <pc:docMk/>
            <pc:sldMk cId="2230546691" sldId="449"/>
            <ac:spMk id="3" creationId="{4F97EB51-0205-14CE-8246-2F370B4F9E1B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230546691" sldId="449"/>
            <ac:spMk id="5" creationId="{4ACFDC1A-7B19-4364-4168-0B4F3E802807}"/>
          </ac:spMkLst>
        </pc:spChg>
        <pc:spChg chg="add mod">
          <ac:chgData name="Elhamod, Mohannad" userId="51b5e356-4b7f-4de6-9c43-27b5e4bfa86f" providerId="ADAL" clId="{AB11739C-8963-4E70-A2FC-D81DD16CD438}" dt="2023-11-20T17:32:37.425" v="4023" actId="1076"/>
          <ac:spMkLst>
            <pc:docMk/>
            <pc:sldMk cId="2230546691" sldId="449"/>
            <ac:spMk id="8" creationId="{6BEF629D-2D52-0184-284E-6EFA561C7410}"/>
          </ac:spMkLst>
        </pc:spChg>
        <pc:picChg chg="add mod">
          <ac:chgData name="Elhamod, Mohannad" userId="51b5e356-4b7f-4de6-9c43-27b5e4bfa86f" providerId="ADAL" clId="{AB11739C-8963-4E70-A2FC-D81DD16CD438}" dt="2023-11-20T17:31:30.891" v="4019" actId="1076"/>
          <ac:picMkLst>
            <pc:docMk/>
            <pc:sldMk cId="2230546691" sldId="449"/>
            <ac:picMk id="6" creationId="{348F1E4A-DCA4-0ABC-585B-B108505BB887}"/>
          </ac:picMkLst>
        </pc:picChg>
        <pc:picChg chg="add mod">
          <ac:chgData name="Elhamod, Mohannad" userId="51b5e356-4b7f-4de6-9c43-27b5e4bfa86f" providerId="ADAL" clId="{AB11739C-8963-4E70-A2FC-D81DD16CD438}" dt="2023-11-20T17:31:29.315" v="4018" actId="1076"/>
          <ac:picMkLst>
            <pc:docMk/>
            <pc:sldMk cId="2230546691" sldId="449"/>
            <ac:picMk id="7" creationId="{E3DA4B92-91F2-1C16-5B3E-D9E65822FAC7}"/>
          </ac:picMkLst>
        </pc:picChg>
      </pc:sldChg>
      <pc:sldChg chg="addSp delSp modSp add mod">
        <pc:chgData name="Elhamod, Mohannad" userId="51b5e356-4b7f-4de6-9c43-27b5e4bfa86f" providerId="ADAL" clId="{AB11739C-8963-4E70-A2FC-D81DD16CD438}" dt="2023-11-20T21:30:24.827" v="6235" actId="1076"/>
        <pc:sldMkLst>
          <pc:docMk/>
          <pc:sldMk cId="4167833271" sldId="450"/>
        </pc:sldMkLst>
        <pc:spChg chg="mod">
          <ac:chgData name="Elhamod, Mohannad" userId="51b5e356-4b7f-4de6-9c43-27b5e4bfa86f" providerId="ADAL" clId="{AB11739C-8963-4E70-A2FC-D81DD16CD438}" dt="2023-11-20T19:08:08.687" v="5789"/>
          <ac:spMkLst>
            <pc:docMk/>
            <pc:sldMk cId="4167833271" sldId="450"/>
            <ac:spMk id="2" creationId="{13ADB8E1-4034-85B4-CA24-9BBCA15A7F20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4167833271" sldId="450"/>
            <ac:spMk id="5" creationId="{67DEF824-EEB8-2C14-85A7-75A0898463E0}"/>
          </ac:spMkLst>
        </pc:spChg>
        <pc:spChg chg="mod">
          <ac:chgData name="Elhamod, Mohannad" userId="51b5e356-4b7f-4de6-9c43-27b5e4bfa86f" providerId="ADAL" clId="{AB11739C-8963-4E70-A2FC-D81DD16CD438}" dt="2023-11-20T19:07:51.307" v="5784" actId="115"/>
          <ac:spMkLst>
            <pc:docMk/>
            <pc:sldMk cId="4167833271" sldId="450"/>
            <ac:spMk id="6" creationId="{FF44B0CC-1F12-CCC1-0C1C-181A5085F817}"/>
          </ac:spMkLst>
        </pc:spChg>
        <pc:spChg chg="mod">
          <ac:chgData name="Elhamod, Mohannad" userId="51b5e356-4b7f-4de6-9c43-27b5e4bfa86f" providerId="ADAL" clId="{AB11739C-8963-4E70-A2FC-D81DD16CD438}" dt="2023-11-20T17:36:42.881" v="4065" actId="1076"/>
          <ac:spMkLst>
            <pc:docMk/>
            <pc:sldMk cId="4167833271" sldId="450"/>
            <ac:spMk id="7" creationId="{217280FE-F8D0-D9C4-CF6E-87E906583D6B}"/>
          </ac:spMkLst>
        </pc:spChg>
        <pc:spChg chg="add del">
          <ac:chgData name="Elhamod, Mohannad" userId="51b5e356-4b7f-4de6-9c43-27b5e4bfa86f" providerId="ADAL" clId="{AB11739C-8963-4E70-A2FC-D81DD16CD438}" dt="2023-11-20T17:36:50.020" v="4067" actId="22"/>
          <ac:spMkLst>
            <pc:docMk/>
            <pc:sldMk cId="4167833271" sldId="450"/>
            <ac:spMk id="9" creationId="{E690A8CD-9F30-41EF-BFB5-B059E76F9AA1}"/>
          </ac:spMkLst>
        </pc:spChg>
        <pc:picChg chg="add mod">
          <ac:chgData name="Elhamod, Mohannad" userId="51b5e356-4b7f-4de6-9c43-27b5e4bfa86f" providerId="ADAL" clId="{AB11739C-8963-4E70-A2FC-D81DD16CD438}" dt="2023-11-20T21:30:24.827" v="6235" actId="1076"/>
          <ac:picMkLst>
            <pc:docMk/>
            <pc:sldMk cId="4167833271" sldId="450"/>
            <ac:picMk id="3" creationId="{C3366727-F20E-5B9F-647F-E411A3D45DA2}"/>
          </ac:picMkLst>
        </pc:picChg>
        <pc:picChg chg="del">
          <ac:chgData name="Elhamod, Mohannad" userId="51b5e356-4b7f-4de6-9c43-27b5e4bfa86f" providerId="ADAL" clId="{AB11739C-8963-4E70-A2FC-D81DD16CD438}" dt="2023-11-20T17:33:46.231" v="4027" actId="478"/>
          <ac:picMkLst>
            <pc:docMk/>
            <pc:sldMk cId="4167833271" sldId="450"/>
            <ac:picMk id="1026" creationId="{769252F1-D822-D1FB-ADC6-617E72EA2F94}"/>
          </ac:picMkLst>
        </pc:picChg>
      </pc:sldChg>
      <pc:sldChg chg="addSp delSp modSp add mod modNotesTx">
        <pc:chgData name="Elhamod, Mohannad" userId="51b5e356-4b7f-4de6-9c43-27b5e4bfa86f" providerId="ADAL" clId="{AB11739C-8963-4E70-A2FC-D81DD16CD438}" dt="2023-11-20T21:34:30.849" v="6238" actId="14100"/>
        <pc:sldMkLst>
          <pc:docMk/>
          <pc:sldMk cId="1701186858" sldId="451"/>
        </pc:sldMkLst>
        <pc:spChg chg="mod">
          <ac:chgData name="Elhamod, Mohannad" userId="51b5e356-4b7f-4de6-9c43-27b5e4bfa86f" providerId="ADAL" clId="{AB11739C-8963-4E70-A2FC-D81DD16CD438}" dt="2023-11-20T19:08:11.747" v="5790"/>
          <ac:spMkLst>
            <pc:docMk/>
            <pc:sldMk cId="1701186858" sldId="451"/>
            <ac:spMk id="2" creationId="{13ADB8E1-4034-85B4-CA24-9BBCA15A7F20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701186858" sldId="451"/>
            <ac:spMk id="5" creationId="{67DEF824-EEB8-2C14-85A7-75A0898463E0}"/>
          </ac:spMkLst>
        </pc:spChg>
        <pc:spChg chg="mod">
          <ac:chgData name="Elhamod, Mohannad" userId="51b5e356-4b7f-4de6-9c43-27b5e4bfa86f" providerId="ADAL" clId="{AB11739C-8963-4E70-A2FC-D81DD16CD438}" dt="2023-11-20T19:08:18.191" v="5791"/>
          <ac:spMkLst>
            <pc:docMk/>
            <pc:sldMk cId="1701186858" sldId="451"/>
            <ac:spMk id="6" creationId="{FF44B0CC-1F12-CCC1-0C1C-181A5085F817}"/>
          </ac:spMkLst>
        </pc:spChg>
        <pc:spChg chg="mod">
          <ac:chgData name="Elhamod, Mohannad" userId="51b5e356-4b7f-4de6-9c43-27b5e4bfa86f" providerId="ADAL" clId="{AB11739C-8963-4E70-A2FC-D81DD16CD438}" dt="2023-11-20T19:08:23.731" v="5792" actId="164"/>
          <ac:spMkLst>
            <pc:docMk/>
            <pc:sldMk cId="1701186858" sldId="451"/>
            <ac:spMk id="7" creationId="{217280FE-F8D0-D9C4-CF6E-87E906583D6B}"/>
          </ac:spMkLst>
        </pc:spChg>
        <pc:grpChg chg="add mod">
          <ac:chgData name="Elhamod, Mohannad" userId="51b5e356-4b7f-4de6-9c43-27b5e4bfa86f" providerId="ADAL" clId="{AB11739C-8963-4E70-A2FC-D81DD16CD438}" dt="2023-11-20T21:34:30.849" v="6238" actId="14100"/>
          <ac:grpSpMkLst>
            <pc:docMk/>
            <pc:sldMk cId="1701186858" sldId="451"/>
            <ac:grpSpMk id="10" creationId="{BEA547EB-FF73-9174-3BAE-BCD055A6EA75}"/>
          </ac:grpSpMkLst>
        </pc:grpChg>
        <pc:picChg chg="del">
          <ac:chgData name="Elhamod, Mohannad" userId="51b5e356-4b7f-4de6-9c43-27b5e4bfa86f" providerId="ADAL" clId="{AB11739C-8963-4E70-A2FC-D81DD16CD438}" dt="2023-11-20T17:36:56.375" v="4069" actId="478"/>
          <ac:picMkLst>
            <pc:docMk/>
            <pc:sldMk cId="1701186858" sldId="451"/>
            <ac:picMk id="3" creationId="{C3366727-F20E-5B9F-647F-E411A3D45DA2}"/>
          </ac:picMkLst>
        </pc:picChg>
        <pc:picChg chg="add mod">
          <ac:chgData name="Elhamod, Mohannad" userId="51b5e356-4b7f-4de6-9c43-27b5e4bfa86f" providerId="ADAL" clId="{AB11739C-8963-4E70-A2FC-D81DD16CD438}" dt="2023-11-20T19:08:23.731" v="5792" actId="164"/>
          <ac:picMkLst>
            <pc:docMk/>
            <pc:sldMk cId="1701186858" sldId="451"/>
            <ac:picMk id="8" creationId="{FCCCCF48-3B38-2BF9-E257-AC03F8F6434E}"/>
          </ac:picMkLst>
        </pc:picChg>
        <pc:picChg chg="add mod">
          <ac:chgData name="Elhamod, Mohannad" userId="51b5e356-4b7f-4de6-9c43-27b5e4bfa86f" providerId="ADAL" clId="{AB11739C-8963-4E70-A2FC-D81DD16CD438}" dt="2023-11-20T19:08:23.731" v="5792" actId="164"/>
          <ac:picMkLst>
            <pc:docMk/>
            <pc:sldMk cId="1701186858" sldId="451"/>
            <ac:picMk id="9" creationId="{4A0C8535-90F7-4AF3-2B2D-880D106E9D83}"/>
          </ac:picMkLst>
        </pc:picChg>
      </pc:sldChg>
      <pc:sldChg chg="addSp delSp modSp add mod">
        <pc:chgData name="Elhamod, Mohannad" userId="51b5e356-4b7f-4de6-9c43-27b5e4bfa86f" providerId="ADAL" clId="{AB11739C-8963-4E70-A2FC-D81DD16CD438}" dt="2023-11-20T19:10:31.183" v="5814" actId="1076"/>
        <pc:sldMkLst>
          <pc:docMk/>
          <pc:sldMk cId="3785077536" sldId="452"/>
        </pc:sldMkLst>
        <pc:spChg chg="mod">
          <ac:chgData name="Elhamod, Mohannad" userId="51b5e356-4b7f-4de6-9c43-27b5e4bfa86f" providerId="ADAL" clId="{AB11739C-8963-4E70-A2FC-D81DD16CD438}" dt="2023-11-20T18:43:22.079" v="5127"/>
          <ac:spMkLst>
            <pc:docMk/>
            <pc:sldMk cId="3785077536" sldId="452"/>
            <ac:spMk id="2" creationId="{7827581A-9CC2-BCF2-BE83-FD2E555EF4CF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785077536" sldId="452"/>
            <ac:spMk id="5" creationId="{882B3D9D-A8A8-6A61-6D45-7D4635A72B0B}"/>
          </ac:spMkLst>
        </pc:spChg>
        <pc:spChg chg="add del mod">
          <ac:chgData name="Elhamod, Mohannad" userId="51b5e356-4b7f-4de6-9c43-27b5e4bfa86f" providerId="ADAL" clId="{AB11739C-8963-4E70-A2FC-D81DD16CD438}" dt="2023-11-20T17:38:29.794" v="4092"/>
          <ac:spMkLst>
            <pc:docMk/>
            <pc:sldMk cId="3785077536" sldId="452"/>
            <ac:spMk id="6" creationId="{C77ADD79-DD58-3D04-F913-B7D175F0356A}"/>
          </ac:spMkLst>
        </pc:spChg>
        <pc:spChg chg="add mod">
          <ac:chgData name="Elhamod, Mohannad" userId="51b5e356-4b7f-4de6-9c43-27b5e4bfa86f" providerId="ADAL" clId="{AB11739C-8963-4E70-A2FC-D81DD16CD438}" dt="2023-11-20T19:10:31.183" v="5814" actId="1076"/>
          <ac:spMkLst>
            <pc:docMk/>
            <pc:sldMk cId="3785077536" sldId="452"/>
            <ac:spMk id="9" creationId="{C937AE83-FBB3-5041-BA86-9B547BAFA2EC}"/>
          </ac:spMkLst>
        </pc:spChg>
        <pc:picChg chg="del">
          <ac:chgData name="Elhamod, Mohannad" userId="51b5e356-4b7f-4de6-9c43-27b5e4bfa86f" providerId="ADAL" clId="{AB11739C-8963-4E70-A2FC-D81DD16CD438}" dt="2023-11-20T17:38:26.839" v="4089" actId="478"/>
          <ac:picMkLst>
            <pc:docMk/>
            <pc:sldMk cId="3785077536" sldId="452"/>
            <ac:picMk id="3" creationId="{98024DAB-04C8-EB6C-C4C9-C0BB8A8D797B}"/>
          </ac:picMkLst>
        </pc:picChg>
        <pc:picChg chg="add del mod">
          <ac:chgData name="Elhamod, Mohannad" userId="51b5e356-4b7f-4de6-9c43-27b5e4bfa86f" providerId="ADAL" clId="{AB11739C-8963-4E70-A2FC-D81DD16CD438}" dt="2023-11-20T17:38:28.888" v="4091"/>
          <ac:picMkLst>
            <pc:docMk/>
            <pc:sldMk cId="3785077536" sldId="452"/>
            <ac:picMk id="7" creationId="{1B55AE32-9A32-EB2E-91C3-19F5C118FD3C}"/>
          </ac:picMkLst>
        </pc:picChg>
        <pc:picChg chg="add mod">
          <ac:chgData name="Elhamod, Mohannad" userId="51b5e356-4b7f-4de6-9c43-27b5e4bfa86f" providerId="ADAL" clId="{AB11739C-8963-4E70-A2FC-D81DD16CD438}" dt="2023-11-20T19:10:31.183" v="5814" actId="1076"/>
          <ac:picMkLst>
            <pc:docMk/>
            <pc:sldMk cId="3785077536" sldId="452"/>
            <ac:picMk id="8" creationId="{C7670C03-E39D-0F1C-D410-F2F920638E62}"/>
          </ac:picMkLst>
        </pc:picChg>
      </pc:sldChg>
      <pc:sldChg chg="addSp delSp modSp add mod">
        <pc:chgData name="Elhamod, Mohannad" userId="51b5e356-4b7f-4de6-9c43-27b5e4bfa86f" providerId="ADAL" clId="{AB11739C-8963-4E70-A2FC-D81DD16CD438}" dt="2023-11-20T19:10:36.933" v="5815" actId="1076"/>
        <pc:sldMkLst>
          <pc:docMk/>
          <pc:sldMk cId="1656074474" sldId="453"/>
        </pc:sldMkLst>
        <pc:spChg chg="mod">
          <ac:chgData name="Elhamod, Mohannad" userId="51b5e356-4b7f-4de6-9c43-27b5e4bfa86f" providerId="ADAL" clId="{AB11739C-8963-4E70-A2FC-D81DD16CD438}" dt="2023-11-20T18:43:35.567" v="5129"/>
          <ac:spMkLst>
            <pc:docMk/>
            <pc:sldMk cId="1656074474" sldId="453"/>
            <ac:spMk id="2" creationId="{7827581A-9CC2-BCF2-BE83-FD2E555EF4CF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656074474" sldId="453"/>
            <ac:spMk id="5" creationId="{882B3D9D-A8A8-6A61-6D45-7D4635A72B0B}"/>
          </ac:spMkLst>
        </pc:spChg>
        <pc:spChg chg="add del mod">
          <ac:chgData name="Elhamod, Mohannad" userId="51b5e356-4b7f-4de6-9c43-27b5e4bfa86f" providerId="ADAL" clId="{AB11739C-8963-4E70-A2FC-D81DD16CD438}" dt="2023-11-20T17:39:11.669" v="4101" actId="478"/>
          <ac:spMkLst>
            <pc:docMk/>
            <pc:sldMk cId="1656074474" sldId="453"/>
            <ac:spMk id="7" creationId="{913C3EBE-154A-7255-9590-D31C574193B7}"/>
          </ac:spMkLst>
        </pc:spChg>
        <pc:spChg chg="mod">
          <ac:chgData name="Elhamod, Mohannad" userId="51b5e356-4b7f-4de6-9c43-27b5e4bfa86f" providerId="ADAL" clId="{AB11739C-8963-4E70-A2FC-D81DD16CD438}" dt="2023-11-20T19:10:36.933" v="5815" actId="1076"/>
          <ac:spMkLst>
            <pc:docMk/>
            <pc:sldMk cId="1656074474" sldId="453"/>
            <ac:spMk id="9" creationId="{C937AE83-FBB3-5041-BA86-9B547BAFA2EC}"/>
          </ac:spMkLst>
        </pc:spChg>
        <pc:spChg chg="add del mod">
          <ac:chgData name="Elhamod, Mohannad" userId="51b5e356-4b7f-4de6-9c43-27b5e4bfa86f" providerId="ADAL" clId="{AB11739C-8963-4E70-A2FC-D81DD16CD438}" dt="2023-11-20T17:39:16.562" v="4106"/>
          <ac:spMkLst>
            <pc:docMk/>
            <pc:sldMk cId="1656074474" sldId="453"/>
            <ac:spMk id="12" creationId="{02FA4E77-A707-DEC8-E85D-C905226FE804}"/>
          </ac:spMkLst>
        </pc:spChg>
        <pc:picChg chg="add del mod">
          <ac:chgData name="Elhamod, Mohannad" userId="51b5e356-4b7f-4de6-9c43-27b5e4bfa86f" providerId="ADAL" clId="{AB11739C-8963-4E70-A2FC-D81DD16CD438}" dt="2023-11-20T17:39:12.144" v="4102"/>
          <ac:picMkLst>
            <pc:docMk/>
            <pc:sldMk cId="1656074474" sldId="453"/>
            <ac:picMk id="3" creationId="{DF0D047C-DED1-D32D-D41B-DA8D8461E0BB}"/>
          </ac:picMkLst>
        </pc:picChg>
        <pc:picChg chg="add del">
          <ac:chgData name="Elhamod, Mohannad" userId="51b5e356-4b7f-4de6-9c43-27b5e4bfa86f" providerId="ADAL" clId="{AB11739C-8963-4E70-A2FC-D81DD16CD438}" dt="2023-11-20T17:39:13.451" v="4103" actId="478"/>
          <ac:picMkLst>
            <pc:docMk/>
            <pc:sldMk cId="1656074474" sldId="453"/>
            <ac:picMk id="8" creationId="{C7670C03-E39D-0F1C-D410-F2F920638E62}"/>
          </ac:picMkLst>
        </pc:picChg>
        <pc:picChg chg="add del mod">
          <ac:chgData name="Elhamod, Mohannad" userId="51b5e356-4b7f-4de6-9c43-27b5e4bfa86f" providerId="ADAL" clId="{AB11739C-8963-4E70-A2FC-D81DD16CD438}" dt="2023-11-20T17:39:11.404" v="4100"/>
          <ac:picMkLst>
            <pc:docMk/>
            <pc:sldMk cId="1656074474" sldId="453"/>
            <ac:picMk id="10" creationId="{06A70024-2072-6C46-BAAD-CFD49F76409C}"/>
          </ac:picMkLst>
        </pc:picChg>
        <pc:picChg chg="add del mod">
          <ac:chgData name="Elhamod, Mohannad" userId="51b5e356-4b7f-4de6-9c43-27b5e4bfa86f" providerId="ADAL" clId="{AB11739C-8963-4E70-A2FC-D81DD16CD438}" dt="2023-11-20T17:39:15.430" v="4105"/>
          <ac:picMkLst>
            <pc:docMk/>
            <pc:sldMk cId="1656074474" sldId="453"/>
            <ac:picMk id="13" creationId="{86A16B31-3A9E-42CB-5695-8F5245EFC2DC}"/>
          </ac:picMkLst>
        </pc:picChg>
        <pc:picChg chg="add mod">
          <ac:chgData name="Elhamod, Mohannad" userId="51b5e356-4b7f-4de6-9c43-27b5e4bfa86f" providerId="ADAL" clId="{AB11739C-8963-4E70-A2FC-D81DD16CD438}" dt="2023-11-20T19:10:36.933" v="5815" actId="1076"/>
          <ac:picMkLst>
            <pc:docMk/>
            <pc:sldMk cId="1656074474" sldId="453"/>
            <ac:picMk id="14" creationId="{AD94F5FF-2232-82D9-D7C7-2122101D93AE}"/>
          </ac:picMkLst>
        </pc:picChg>
      </pc:sldChg>
      <pc:sldChg chg="addSp delSp modSp add mod">
        <pc:chgData name="Elhamod, Mohannad" userId="51b5e356-4b7f-4de6-9c43-27b5e4bfa86f" providerId="ADAL" clId="{AB11739C-8963-4E70-A2FC-D81DD16CD438}" dt="2023-11-20T19:10:43.439" v="5816" actId="1076"/>
        <pc:sldMkLst>
          <pc:docMk/>
          <pc:sldMk cId="1787201448" sldId="454"/>
        </pc:sldMkLst>
        <pc:spChg chg="mod">
          <ac:chgData name="Elhamod, Mohannad" userId="51b5e356-4b7f-4de6-9c43-27b5e4bfa86f" providerId="ADAL" clId="{AB11739C-8963-4E70-A2FC-D81DD16CD438}" dt="2023-11-20T18:43:37.823" v="5130"/>
          <ac:spMkLst>
            <pc:docMk/>
            <pc:sldMk cId="1787201448" sldId="454"/>
            <ac:spMk id="2" creationId="{7827581A-9CC2-BCF2-BE83-FD2E555EF4CF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787201448" sldId="454"/>
            <ac:spMk id="5" creationId="{882B3D9D-A8A8-6A61-6D45-7D4635A72B0B}"/>
          </ac:spMkLst>
        </pc:spChg>
        <pc:spChg chg="add del mod">
          <ac:chgData name="Elhamod, Mohannad" userId="51b5e356-4b7f-4de6-9c43-27b5e4bfa86f" providerId="ADAL" clId="{AB11739C-8963-4E70-A2FC-D81DD16CD438}" dt="2023-11-20T17:39:39.591" v="4113"/>
          <ac:spMkLst>
            <pc:docMk/>
            <pc:sldMk cId="1787201448" sldId="454"/>
            <ac:spMk id="6" creationId="{DCE8FD92-42F9-C5DD-0A96-2392AC18D4BF}"/>
          </ac:spMkLst>
        </pc:spChg>
        <pc:spChg chg="mod">
          <ac:chgData name="Elhamod, Mohannad" userId="51b5e356-4b7f-4de6-9c43-27b5e4bfa86f" providerId="ADAL" clId="{AB11739C-8963-4E70-A2FC-D81DD16CD438}" dt="2023-11-20T19:10:43.439" v="5816" actId="1076"/>
          <ac:spMkLst>
            <pc:docMk/>
            <pc:sldMk cId="1787201448" sldId="454"/>
            <ac:spMk id="9" creationId="{C937AE83-FBB3-5041-BA86-9B547BAFA2EC}"/>
          </ac:spMkLst>
        </pc:spChg>
        <pc:picChg chg="add del mod">
          <ac:chgData name="Elhamod, Mohannad" userId="51b5e356-4b7f-4de6-9c43-27b5e4bfa86f" providerId="ADAL" clId="{AB11739C-8963-4E70-A2FC-D81DD16CD438}" dt="2023-11-20T17:39:38.026" v="4112"/>
          <ac:picMkLst>
            <pc:docMk/>
            <pc:sldMk cId="1787201448" sldId="454"/>
            <ac:picMk id="7" creationId="{29FCD6F1-6ACB-2390-536A-F9B369A51922}"/>
          </ac:picMkLst>
        </pc:picChg>
        <pc:picChg chg="add mod">
          <ac:chgData name="Elhamod, Mohannad" userId="51b5e356-4b7f-4de6-9c43-27b5e4bfa86f" providerId="ADAL" clId="{AB11739C-8963-4E70-A2FC-D81DD16CD438}" dt="2023-11-20T19:10:43.439" v="5816" actId="1076"/>
          <ac:picMkLst>
            <pc:docMk/>
            <pc:sldMk cId="1787201448" sldId="454"/>
            <ac:picMk id="8" creationId="{70B41681-4A9F-6DE3-CA0E-DD8047FA5ED8}"/>
          </ac:picMkLst>
        </pc:picChg>
        <pc:picChg chg="del">
          <ac:chgData name="Elhamod, Mohannad" userId="51b5e356-4b7f-4de6-9c43-27b5e4bfa86f" providerId="ADAL" clId="{AB11739C-8963-4E70-A2FC-D81DD16CD438}" dt="2023-11-20T17:39:36.762" v="4110" actId="478"/>
          <ac:picMkLst>
            <pc:docMk/>
            <pc:sldMk cId="1787201448" sldId="454"/>
            <ac:picMk id="14" creationId="{AD94F5FF-2232-82D9-D7C7-2122101D93AE}"/>
          </ac:picMkLst>
        </pc:picChg>
      </pc:sldChg>
      <pc:sldChg chg="addSp delSp modSp add del mod">
        <pc:chgData name="Elhamod, Mohannad" userId="51b5e356-4b7f-4de6-9c43-27b5e4bfa86f" providerId="ADAL" clId="{AB11739C-8963-4E70-A2FC-D81DD16CD438}" dt="2023-11-20T18:44:16.799" v="5139" actId="2696"/>
        <pc:sldMkLst>
          <pc:docMk/>
          <pc:sldMk cId="768682735" sldId="455"/>
        </pc:sldMkLst>
        <pc:spChg chg="mod">
          <ac:chgData name="Elhamod, Mohannad" userId="51b5e356-4b7f-4de6-9c43-27b5e4bfa86f" providerId="ADAL" clId="{AB11739C-8963-4E70-A2FC-D81DD16CD438}" dt="2023-11-20T17:42:29.507" v="4127" actId="1076"/>
          <ac:spMkLst>
            <pc:docMk/>
            <pc:sldMk cId="768682735" sldId="455"/>
            <ac:spMk id="3" creationId="{55002149-A61B-B84E-ADF7-060577A8667E}"/>
          </ac:spMkLst>
        </pc:spChg>
        <pc:spChg chg="del mod">
          <ac:chgData name="Elhamod, Mohannad" userId="51b5e356-4b7f-4de6-9c43-27b5e4bfa86f" providerId="ADAL" clId="{AB11739C-8963-4E70-A2FC-D81DD16CD438}" dt="2023-11-20T17:42:13.320" v="4120"/>
          <ac:spMkLst>
            <pc:docMk/>
            <pc:sldMk cId="768682735" sldId="455"/>
            <ac:spMk id="9" creationId="{92F94468-4747-556B-F842-F781ADA73F32}"/>
          </ac:spMkLst>
        </pc:spChg>
        <pc:picChg chg="add mod">
          <ac:chgData name="Elhamod, Mohannad" userId="51b5e356-4b7f-4de6-9c43-27b5e4bfa86f" providerId="ADAL" clId="{AB11739C-8963-4E70-A2FC-D81DD16CD438}" dt="2023-11-20T17:42:24.751" v="4126" actId="1076"/>
          <ac:picMkLst>
            <pc:docMk/>
            <pc:sldMk cId="768682735" sldId="455"/>
            <ac:picMk id="6" creationId="{CDC388FE-B2B7-1AA1-3F1F-254BEED21818}"/>
          </ac:picMkLst>
        </pc:picChg>
        <pc:picChg chg="del">
          <ac:chgData name="Elhamod, Mohannad" userId="51b5e356-4b7f-4de6-9c43-27b5e4bfa86f" providerId="ADAL" clId="{AB11739C-8963-4E70-A2FC-D81DD16CD438}" dt="2023-11-20T17:42:09.880" v="4118" actId="478"/>
          <ac:picMkLst>
            <pc:docMk/>
            <pc:sldMk cId="768682735" sldId="455"/>
            <ac:picMk id="11" creationId="{5CF25437-42C5-041E-DE8E-F9CFB993D06E}"/>
          </ac:picMkLst>
        </pc:picChg>
      </pc:sldChg>
      <pc:sldChg chg="modSp add mod">
        <pc:chgData name="Elhamod, Mohannad" userId="51b5e356-4b7f-4de6-9c43-27b5e4bfa86f" providerId="ADAL" clId="{AB11739C-8963-4E70-A2FC-D81DD16CD438}" dt="2023-11-20T19:11:41.237" v="5833" actId="1076"/>
        <pc:sldMkLst>
          <pc:docMk/>
          <pc:sldMk cId="1548245433" sldId="455"/>
        </pc:sldMkLst>
        <pc:spChg chg="mod">
          <ac:chgData name="Elhamod, Mohannad" userId="51b5e356-4b7f-4de6-9c43-27b5e4bfa86f" providerId="ADAL" clId="{AB11739C-8963-4E70-A2FC-D81DD16CD438}" dt="2023-11-20T19:11:41.237" v="5833" actId="1076"/>
          <ac:spMkLst>
            <pc:docMk/>
            <pc:sldMk cId="1548245433" sldId="455"/>
            <ac:spMk id="3" creationId="{55002149-A61B-B84E-ADF7-060577A8667E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548245433" sldId="455"/>
            <ac:spMk id="5" creationId="{C064DEA9-4D83-93E2-1EAB-7807BF7F607C}"/>
          </ac:spMkLst>
        </pc:spChg>
        <pc:picChg chg="mod">
          <ac:chgData name="Elhamod, Mohannad" userId="51b5e356-4b7f-4de6-9c43-27b5e4bfa86f" providerId="ADAL" clId="{AB11739C-8963-4E70-A2FC-D81DD16CD438}" dt="2023-11-20T19:11:38.613" v="5832" actId="1076"/>
          <ac:picMkLst>
            <pc:docMk/>
            <pc:sldMk cId="1548245433" sldId="455"/>
            <ac:picMk id="6" creationId="{CDC388FE-B2B7-1AA1-3F1F-254BEED21818}"/>
          </ac:picMkLst>
        </pc:picChg>
      </pc:sldChg>
      <pc:sldChg chg="addSp modSp new del mod">
        <pc:chgData name="Elhamod, Mohannad" userId="51b5e356-4b7f-4de6-9c43-27b5e4bfa86f" providerId="ADAL" clId="{AB11739C-8963-4E70-A2FC-D81DD16CD438}" dt="2023-11-20T18:44:36.009" v="5141" actId="2696"/>
        <pc:sldMkLst>
          <pc:docMk/>
          <pc:sldMk cId="3390685233" sldId="456"/>
        </pc:sldMkLst>
        <pc:spChg chg="mod">
          <ac:chgData name="Elhamod, Mohannad" userId="51b5e356-4b7f-4de6-9c43-27b5e4bfa86f" providerId="ADAL" clId="{AB11739C-8963-4E70-A2FC-D81DD16CD438}" dt="2023-11-20T17:48:41.921" v="4213" actId="20577"/>
          <ac:spMkLst>
            <pc:docMk/>
            <pc:sldMk cId="3390685233" sldId="456"/>
            <ac:spMk id="2" creationId="{E57DC20E-C85A-FF97-C3D0-B8680B9F7E4E}"/>
          </ac:spMkLst>
        </pc:spChg>
        <pc:spChg chg="add mod">
          <ac:chgData name="Elhamod, Mohannad" userId="51b5e356-4b7f-4de6-9c43-27b5e4bfa86f" providerId="ADAL" clId="{AB11739C-8963-4E70-A2FC-D81DD16CD438}" dt="2023-11-20T17:51:05.743" v="4235"/>
          <ac:spMkLst>
            <pc:docMk/>
            <pc:sldMk cId="3390685233" sldId="456"/>
            <ac:spMk id="8" creationId="{42BA2686-3707-2F29-218E-7CAC2E4CE22B}"/>
          </ac:spMkLst>
        </pc:spChg>
        <pc:picChg chg="add mod modCrop">
          <ac:chgData name="Elhamod, Mohannad" userId="51b5e356-4b7f-4de6-9c43-27b5e4bfa86f" providerId="ADAL" clId="{AB11739C-8963-4E70-A2FC-D81DD16CD438}" dt="2023-11-20T17:50:33.845" v="4230" actId="14100"/>
          <ac:picMkLst>
            <pc:docMk/>
            <pc:sldMk cId="3390685233" sldId="456"/>
            <ac:picMk id="6" creationId="{D685DD96-E31E-18E9-FF84-A6428A37E0F2}"/>
          </ac:picMkLst>
        </pc:picChg>
        <pc:picChg chg="add mod modCrop">
          <ac:chgData name="Elhamod, Mohannad" userId="51b5e356-4b7f-4de6-9c43-27b5e4bfa86f" providerId="ADAL" clId="{AB11739C-8963-4E70-A2FC-D81DD16CD438}" dt="2023-11-20T17:50:38.541" v="4232" actId="14100"/>
          <ac:picMkLst>
            <pc:docMk/>
            <pc:sldMk cId="3390685233" sldId="456"/>
            <ac:picMk id="7" creationId="{FE3F4042-53A1-9C6C-8DF4-36C6F800626A}"/>
          </ac:picMkLst>
        </pc:picChg>
      </pc:sldChg>
      <pc:sldChg chg="addSp delSp modSp add mod">
        <pc:chgData name="Elhamod, Mohannad" userId="51b5e356-4b7f-4de6-9c43-27b5e4bfa86f" providerId="ADAL" clId="{AB11739C-8963-4E70-A2FC-D81DD16CD438}" dt="2023-11-20T18:59:13.319" v="5421" actId="1076"/>
        <pc:sldMkLst>
          <pc:docMk/>
          <pc:sldMk cId="4152982014" sldId="456"/>
        </pc:sldMkLst>
        <pc:spChg chg="mod">
          <ac:chgData name="Elhamod, Mohannad" userId="51b5e356-4b7f-4de6-9c43-27b5e4bfa86f" providerId="ADAL" clId="{AB11739C-8963-4E70-A2FC-D81DD16CD438}" dt="2023-11-20T18:57:45.562" v="5413" actId="20577"/>
          <ac:spMkLst>
            <pc:docMk/>
            <pc:sldMk cId="4152982014" sldId="456"/>
            <ac:spMk id="2" creationId="{E57DC20E-C85A-FF97-C3D0-B8680B9F7E4E}"/>
          </ac:spMkLst>
        </pc:spChg>
        <pc:spChg chg="del">
          <ac:chgData name="Elhamod, Mohannad" userId="51b5e356-4b7f-4de6-9c43-27b5e4bfa86f" providerId="ADAL" clId="{AB11739C-8963-4E70-A2FC-D81DD16CD438}" dt="2023-11-20T18:58:57.418" v="5415" actId="22"/>
          <ac:spMkLst>
            <pc:docMk/>
            <pc:sldMk cId="4152982014" sldId="456"/>
            <ac:spMk id="3" creationId="{419007B2-5F52-6A4D-7EF5-282ED4145933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4152982014" sldId="456"/>
            <ac:spMk id="5" creationId="{E0B3FD78-C941-B1E2-E2F3-E3814CB681FE}"/>
          </ac:spMkLst>
        </pc:spChg>
        <pc:spChg chg="mod">
          <ac:chgData name="Elhamod, Mohannad" userId="51b5e356-4b7f-4de6-9c43-27b5e4bfa86f" providerId="ADAL" clId="{AB11739C-8963-4E70-A2FC-D81DD16CD438}" dt="2023-11-20T18:59:11.181" v="5420" actId="1076"/>
          <ac:spMkLst>
            <pc:docMk/>
            <pc:sldMk cId="4152982014" sldId="456"/>
            <ac:spMk id="8" creationId="{42BA2686-3707-2F29-218E-7CAC2E4CE22B}"/>
          </ac:spMkLst>
        </pc:spChg>
        <pc:picChg chg="mod">
          <ac:chgData name="Elhamod, Mohannad" userId="51b5e356-4b7f-4de6-9c43-27b5e4bfa86f" providerId="ADAL" clId="{AB11739C-8963-4E70-A2FC-D81DD16CD438}" dt="2023-11-20T18:58:59.666" v="5416" actId="1076"/>
          <ac:picMkLst>
            <pc:docMk/>
            <pc:sldMk cId="4152982014" sldId="456"/>
            <ac:picMk id="6" creationId="{D685DD96-E31E-18E9-FF84-A6428A37E0F2}"/>
          </ac:picMkLst>
        </pc:picChg>
        <pc:picChg chg="mod">
          <ac:chgData name="Elhamod, Mohannad" userId="51b5e356-4b7f-4de6-9c43-27b5e4bfa86f" providerId="ADAL" clId="{AB11739C-8963-4E70-A2FC-D81DD16CD438}" dt="2023-11-20T18:59:02.377" v="5417" actId="1076"/>
          <ac:picMkLst>
            <pc:docMk/>
            <pc:sldMk cId="4152982014" sldId="456"/>
            <ac:picMk id="7" creationId="{FE3F4042-53A1-9C6C-8DF4-36C6F800626A}"/>
          </ac:picMkLst>
        </pc:picChg>
        <pc:picChg chg="add mod ord">
          <ac:chgData name="Elhamod, Mohannad" userId="51b5e356-4b7f-4de6-9c43-27b5e4bfa86f" providerId="ADAL" clId="{AB11739C-8963-4E70-A2FC-D81DD16CD438}" dt="2023-11-20T18:59:13.319" v="5421" actId="1076"/>
          <ac:picMkLst>
            <pc:docMk/>
            <pc:sldMk cId="4152982014" sldId="456"/>
            <ac:picMk id="10" creationId="{1581C118-CE8B-50F0-E0A3-0C016E06CD2E}"/>
          </ac:picMkLst>
        </pc:picChg>
      </pc:sldChg>
      <pc:sldChg chg="add del">
        <pc:chgData name="Elhamod, Mohannad" userId="51b5e356-4b7f-4de6-9c43-27b5e4bfa86f" providerId="ADAL" clId="{AB11739C-8963-4E70-A2FC-D81DD16CD438}" dt="2023-11-20T18:44:52.133" v="5145"/>
        <pc:sldMkLst>
          <pc:docMk/>
          <pc:sldMk cId="2093160362" sldId="457"/>
        </pc:sldMkLst>
      </pc:sldChg>
      <pc:sldChg chg="modSp add del mod ord">
        <pc:chgData name="Elhamod, Mohannad" userId="51b5e356-4b7f-4de6-9c43-27b5e4bfa86f" providerId="ADAL" clId="{AB11739C-8963-4E70-A2FC-D81DD16CD438}" dt="2023-11-20T18:45:04.620" v="5176" actId="2696"/>
        <pc:sldMkLst>
          <pc:docMk/>
          <pc:sldMk cId="2606054692" sldId="457"/>
        </pc:sldMkLst>
        <pc:spChg chg="mod">
          <ac:chgData name="Elhamod, Mohannad" userId="51b5e356-4b7f-4de6-9c43-27b5e4bfa86f" providerId="ADAL" clId="{AB11739C-8963-4E70-A2FC-D81DD16CD438}" dt="2023-11-20T18:45:02.811" v="5175" actId="20577"/>
          <ac:spMkLst>
            <pc:docMk/>
            <pc:sldMk cId="2606054692" sldId="457"/>
            <ac:spMk id="2" creationId="{0A03D2EB-4C8D-114F-A0E3-27A9E0A155D9}"/>
          </ac:spMkLst>
        </pc:spChg>
      </pc:sldChg>
      <pc:sldChg chg="modSp add del mod">
        <pc:chgData name="Elhamod, Mohannad" userId="51b5e356-4b7f-4de6-9c43-27b5e4bfa86f" providerId="ADAL" clId="{AB11739C-8963-4E70-A2FC-D81DD16CD438}" dt="2023-11-20T18:48:04.822" v="5255" actId="20577"/>
        <pc:sldMkLst>
          <pc:docMk/>
          <pc:sldMk cId="3451186093" sldId="457"/>
        </pc:sldMkLst>
        <pc:spChg chg="mod">
          <ac:chgData name="Elhamod, Mohannad" userId="51b5e356-4b7f-4de6-9c43-27b5e4bfa86f" providerId="ADAL" clId="{AB11739C-8963-4E70-A2FC-D81DD16CD438}" dt="2023-11-20T18:48:04.822" v="5255" actId="20577"/>
          <ac:spMkLst>
            <pc:docMk/>
            <pc:sldMk cId="3451186093" sldId="457"/>
            <ac:spMk id="2" creationId="{0A03D2EB-4C8D-114F-A0E3-27A9E0A155D9}"/>
          </ac:spMkLst>
        </pc:spChg>
      </pc:sldChg>
      <pc:sldChg chg="addSp delSp modSp add mod ord modAnim">
        <pc:chgData name="Elhamod, Mohannad" userId="51b5e356-4b7f-4de6-9c43-27b5e4bfa86f" providerId="ADAL" clId="{AB11739C-8963-4E70-A2FC-D81DD16CD438}" dt="2023-11-20T18:56:04.830" v="5340"/>
        <pc:sldMkLst>
          <pc:docMk/>
          <pc:sldMk cId="923333451" sldId="458"/>
        </pc:sldMkLst>
        <pc:spChg chg="mod">
          <ac:chgData name="Elhamod, Mohannad" userId="51b5e356-4b7f-4de6-9c43-27b5e4bfa86f" providerId="ADAL" clId="{AB11739C-8963-4E70-A2FC-D81DD16CD438}" dt="2023-11-20T17:53:39.025" v="4264" actId="20577"/>
          <ac:spMkLst>
            <pc:docMk/>
            <pc:sldMk cId="923333451" sldId="458"/>
            <ac:spMk id="3" creationId="{EAA1218F-EEF6-2B81-2A75-6D3B6A94529C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923333451" sldId="458"/>
            <ac:spMk id="5" creationId="{35BA22CD-660A-65DD-53FB-54DCB9FEB1A3}"/>
          </ac:spMkLst>
        </pc:spChg>
        <pc:spChg chg="add del mod">
          <ac:chgData name="Elhamod, Mohannad" userId="51b5e356-4b7f-4de6-9c43-27b5e4bfa86f" providerId="ADAL" clId="{AB11739C-8963-4E70-A2FC-D81DD16CD438}" dt="2023-11-20T17:52:49.537" v="4250"/>
          <ac:spMkLst>
            <pc:docMk/>
            <pc:sldMk cId="923333451" sldId="458"/>
            <ac:spMk id="6" creationId="{FADD5075-A418-C485-43E9-5AC5C5686C7E}"/>
          </ac:spMkLst>
        </pc:spChg>
        <pc:spChg chg="add mod">
          <ac:chgData name="Elhamod, Mohannad" userId="51b5e356-4b7f-4de6-9c43-27b5e4bfa86f" providerId="ADAL" clId="{AB11739C-8963-4E70-A2FC-D81DD16CD438}" dt="2023-11-20T18:55:09.383" v="5332" actId="208"/>
          <ac:spMkLst>
            <pc:docMk/>
            <pc:sldMk cId="923333451" sldId="458"/>
            <ac:spMk id="8" creationId="{0DF6A1CD-9702-8812-F4EE-81DF6D539786}"/>
          </ac:spMkLst>
        </pc:spChg>
        <pc:picChg chg="del">
          <ac:chgData name="Elhamod, Mohannad" userId="51b5e356-4b7f-4de6-9c43-27b5e4bfa86f" providerId="ADAL" clId="{AB11739C-8963-4E70-A2FC-D81DD16CD438}" dt="2023-11-20T17:53:21.528" v="4258" actId="478"/>
          <ac:picMkLst>
            <pc:docMk/>
            <pc:sldMk cId="923333451" sldId="458"/>
            <ac:picMk id="7" creationId="{4A79AE96-C70E-B36E-8F43-849ED77A58F8}"/>
          </ac:picMkLst>
        </pc:picChg>
        <pc:picChg chg="del">
          <ac:chgData name="Elhamod, Mohannad" userId="51b5e356-4b7f-4de6-9c43-27b5e4bfa86f" providerId="ADAL" clId="{AB11739C-8963-4E70-A2FC-D81DD16CD438}" dt="2023-11-20T17:53:19.880" v="4257" actId="478"/>
          <ac:picMkLst>
            <pc:docMk/>
            <pc:sldMk cId="923333451" sldId="458"/>
            <ac:picMk id="9" creationId="{550ED074-0EC6-1701-2B95-E517D5337EEA}"/>
          </ac:picMkLst>
        </pc:picChg>
        <pc:picChg chg="mod">
          <ac:chgData name="Elhamod, Mohannad" userId="51b5e356-4b7f-4de6-9c43-27b5e4bfa86f" providerId="ADAL" clId="{AB11739C-8963-4E70-A2FC-D81DD16CD438}" dt="2023-11-20T18:54:51.311" v="5329" actId="1076"/>
          <ac:picMkLst>
            <pc:docMk/>
            <pc:sldMk cId="923333451" sldId="458"/>
            <ac:picMk id="11" creationId="{2E245B19-6F73-D024-8293-62B6C157E9D1}"/>
          </ac:picMkLst>
        </pc:picChg>
      </pc:sldChg>
      <pc:sldChg chg="modSp new mod modNotesTx">
        <pc:chgData name="Elhamod, Mohannad" userId="51b5e356-4b7f-4de6-9c43-27b5e4bfa86f" providerId="ADAL" clId="{AB11739C-8963-4E70-A2FC-D81DD16CD438}" dt="2023-11-20T18:56:04.830" v="5340"/>
        <pc:sldMkLst>
          <pc:docMk/>
          <pc:sldMk cId="2947314093" sldId="459"/>
        </pc:sldMkLst>
        <pc:spChg chg="mod">
          <ac:chgData name="Elhamod, Mohannad" userId="51b5e356-4b7f-4de6-9c43-27b5e4bfa86f" providerId="ADAL" clId="{AB11739C-8963-4E70-A2FC-D81DD16CD438}" dt="2023-11-20T17:54:43.478" v="4293" actId="20577"/>
          <ac:spMkLst>
            <pc:docMk/>
            <pc:sldMk cId="2947314093" sldId="459"/>
            <ac:spMk id="2" creationId="{08A86034-A8B4-39DB-032D-06E32EA9385A}"/>
          </ac:spMkLst>
        </pc:spChg>
        <pc:spChg chg="mod">
          <ac:chgData name="Elhamod, Mohannad" userId="51b5e356-4b7f-4de6-9c43-27b5e4bfa86f" providerId="ADAL" clId="{AB11739C-8963-4E70-A2FC-D81DD16CD438}" dt="2023-11-20T17:54:58.930" v="4318" actId="20577"/>
          <ac:spMkLst>
            <pc:docMk/>
            <pc:sldMk cId="2947314093" sldId="459"/>
            <ac:spMk id="3" creationId="{D851F907-6865-3F8D-4D8C-DD75B0BBEA43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2947314093" sldId="459"/>
            <ac:spMk id="5" creationId="{E84A7CB8-4175-EB71-BE0B-CC0B4E0F7C8F}"/>
          </ac:spMkLst>
        </pc:spChg>
      </pc:sldChg>
      <pc:sldChg chg="addSp delSp modSp new mod modAnim">
        <pc:chgData name="Elhamod, Mohannad" userId="51b5e356-4b7f-4de6-9c43-27b5e4bfa86f" providerId="ADAL" clId="{AB11739C-8963-4E70-A2FC-D81DD16CD438}" dt="2023-11-20T19:52:41.972" v="6226" actId="14100"/>
        <pc:sldMkLst>
          <pc:docMk/>
          <pc:sldMk cId="607064861" sldId="460"/>
        </pc:sldMkLst>
        <pc:spChg chg="mod">
          <ac:chgData name="Elhamod, Mohannad" userId="51b5e356-4b7f-4de6-9c43-27b5e4bfa86f" providerId="ADAL" clId="{AB11739C-8963-4E70-A2FC-D81DD16CD438}" dt="2023-11-20T18:55:42.888" v="5339" actId="20577"/>
          <ac:spMkLst>
            <pc:docMk/>
            <pc:sldMk cId="607064861" sldId="460"/>
            <ac:spMk id="2" creationId="{993A0AE2-4CAF-E1F7-65BA-07F12CB7DB40}"/>
          </ac:spMkLst>
        </pc:spChg>
        <pc:spChg chg="del">
          <ac:chgData name="Elhamod, Mohannad" userId="51b5e356-4b7f-4de6-9c43-27b5e4bfa86f" providerId="ADAL" clId="{AB11739C-8963-4E70-A2FC-D81DD16CD438}" dt="2023-11-20T17:56:11.803" v="4356" actId="478"/>
          <ac:spMkLst>
            <pc:docMk/>
            <pc:sldMk cId="607064861" sldId="460"/>
            <ac:spMk id="3" creationId="{C9497959-D341-D4E9-30BC-0E07995FB8E9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607064861" sldId="460"/>
            <ac:spMk id="5" creationId="{31F54238-08E1-9740-2B1E-9D83A4544762}"/>
          </ac:spMkLst>
        </pc:spChg>
        <pc:picChg chg="add mod">
          <ac:chgData name="Elhamod, Mohannad" userId="51b5e356-4b7f-4de6-9c43-27b5e4bfa86f" providerId="ADAL" clId="{AB11739C-8963-4E70-A2FC-D81DD16CD438}" dt="2023-11-20T19:52:39.338" v="6225" actId="1076"/>
          <ac:picMkLst>
            <pc:docMk/>
            <pc:sldMk cId="607064861" sldId="460"/>
            <ac:picMk id="6" creationId="{8DC96BCA-FFF8-DF36-22BA-39B7DFBD778B}"/>
          </ac:picMkLst>
        </pc:picChg>
        <pc:picChg chg="add mod">
          <ac:chgData name="Elhamod, Mohannad" userId="51b5e356-4b7f-4de6-9c43-27b5e4bfa86f" providerId="ADAL" clId="{AB11739C-8963-4E70-A2FC-D81DD16CD438}" dt="2023-11-20T19:52:41.972" v="6226" actId="14100"/>
          <ac:picMkLst>
            <pc:docMk/>
            <pc:sldMk cId="607064861" sldId="460"/>
            <ac:picMk id="7" creationId="{6BEEEB2C-EBA6-C4DC-5A93-86C6E508F395}"/>
          </ac:picMkLst>
        </pc:picChg>
      </pc:sldChg>
      <pc:sldChg chg="new del">
        <pc:chgData name="Elhamod, Mohannad" userId="51b5e356-4b7f-4de6-9c43-27b5e4bfa86f" providerId="ADAL" clId="{AB11739C-8963-4E70-A2FC-D81DD16CD438}" dt="2023-11-20T17:57:38.757" v="4384" actId="47"/>
        <pc:sldMkLst>
          <pc:docMk/>
          <pc:sldMk cId="1152733206" sldId="461"/>
        </pc:sldMkLst>
      </pc:sldChg>
      <pc:sldChg chg="addSp delSp modSp add mod">
        <pc:chgData name="Elhamod, Mohannad" userId="51b5e356-4b7f-4de6-9c43-27b5e4bfa86f" providerId="ADAL" clId="{AB11739C-8963-4E70-A2FC-D81DD16CD438}" dt="2023-11-20T18:56:04.830" v="5340"/>
        <pc:sldMkLst>
          <pc:docMk/>
          <pc:sldMk cId="4173802337" sldId="461"/>
        </pc:sldMkLst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4173802337" sldId="461"/>
            <ac:spMk id="5" creationId="{35BA22CD-660A-65DD-53FB-54DCB9FEB1A3}"/>
          </ac:spMkLst>
        </pc:spChg>
        <pc:spChg chg="mod">
          <ac:chgData name="Elhamod, Mohannad" userId="51b5e356-4b7f-4de6-9c43-27b5e4bfa86f" providerId="ADAL" clId="{AB11739C-8963-4E70-A2FC-D81DD16CD438}" dt="2023-11-20T18:53:43.086" v="5312" actId="164"/>
          <ac:spMkLst>
            <pc:docMk/>
            <pc:sldMk cId="4173802337" sldId="461"/>
            <ac:spMk id="6" creationId="{4A9F1A7E-9A75-F2D0-09BD-D818DE6903DC}"/>
          </ac:spMkLst>
        </pc:spChg>
        <pc:spChg chg="add del mod">
          <ac:chgData name="Elhamod, Mohannad" userId="51b5e356-4b7f-4de6-9c43-27b5e4bfa86f" providerId="ADAL" clId="{AB11739C-8963-4E70-A2FC-D81DD16CD438}" dt="2023-11-20T17:58:15.113" v="4394" actId="478"/>
          <ac:spMkLst>
            <pc:docMk/>
            <pc:sldMk cId="4173802337" sldId="461"/>
            <ac:spMk id="8" creationId="{58E0C084-2123-D16B-07B6-BE2A3CD200B5}"/>
          </ac:spMkLst>
        </pc:spChg>
        <pc:grpChg chg="add del mod">
          <ac:chgData name="Elhamod, Mohannad" userId="51b5e356-4b7f-4de6-9c43-27b5e4bfa86f" providerId="ADAL" clId="{AB11739C-8963-4E70-A2FC-D81DD16CD438}" dt="2023-11-20T18:54:23.499" v="5322" actId="478"/>
          <ac:grpSpMkLst>
            <pc:docMk/>
            <pc:sldMk cId="4173802337" sldId="461"/>
            <ac:grpSpMk id="11" creationId="{A74EB823-81E7-C148-1DFF-E227543797D6}"/>
          </ac:grpSpMkLst>
        </pc:grpChg>
        <pc:picChg chg="del">
          <ac:chgData name="Elhamod, Mohannad" userId="51b5e356-4b7f-4de6-9c43-27b5e4bfa86f" providerId="ADAL" clId="{AB11739C-8963-4E70-A2FC-D81DD16CD438}" dt="2023-11-20T17:58:11.292" v="4393" actId="478"/>
          <ac:picMkLst>
            <pc:docMk/>
            <pc:sldMk cId="4173802337" sldId="461"/>
            <ac:picMk id="7" creationId="{4A79AE96-C70E-B36E-8F43-849ED77A58F8}"/>
          </ac:picMkLst>
        </pc:picChg>
        <pc:picChg chg="mod">
          <ac:chgData name="Elhamod, Mohannad" userId="51b5e356-4b7f-4de6-9c43-27b5e4bfa86f" providerId="ADAL" clId="{AB11739C-8963-4E70-A2FC-D81DD16CD438}" dt="2023-11-20T18:53:43.086" v="5312" actId="164"/>
          <ac:picMkLst>
            <pc:docMk/>
            <pc:sldMk cId="4173802337" sldId="461"/>
            <ac:picMk id="9" creationId="{550ED074-0EC6-1701-2B95-E517D5337EEA}"/>
          </ac:picMkLst>
        </pc:picChg>
        <pc:picChg chg="del">
          <ac:chgData name="Elhamod, Mohannad" userId="51b5e356-4b7f-4de6-9c43-27b5e4bfa86f" providerId="ADAL" clId="{AB11739C-8963-4E70-A2FC-D81DD16CD438}" dt="2023-11-20T17:58:11.292" v="4393" actId="478"/>
          <ac:picMkLst>
            <pc:docMk/>
            <pc:sldMk cId="4173802337" sldId="461"/>
            <ac:picMk id="10" creationId="{8450A716-0438-F577-3747-B669EB963B59}"/>
          </ac:picMkLst>
        </pc:picChg>
        <pc:picChg chg="add mod">
          <ac:chgData name="Elhamod, Mohannad" userId="51b5e356-4b7f-4de6-9c43-27b5e4bfa86f" providerId="ADAL" clId="{AB11739C-8963-4E70-A2FC-D81DD16CD438}" dt="2023-11-20T18:54:32.206" v="5325" actId="1076"/>
          <ac:picMkLst>
            <pc:docMk/>
            <pc:sldMk cId="4173802337" sldId="461"/>
            <ac:picMk id="12" creationId="{25D29266-C96E-1BAB-DB10-1FEFD8D40C6E}"/>
          </ac:picMkLst>
        </pc:picChg>
      </pc:sldChg>
      <pc:sldChg chg="addSp modSp new del mod ord modShow modNotesTx">
        <pc:chgData name="Elhamod, Mohannad" userId="51b5e356-4b7f-4de6-9c43-27b5e4bfa86f" providerId="ADAL" clId="{AB11739C-8963-4E70-A2FC-D81DD16CD438}" dt="2023-11-27T16:49:57.214" v="8695" actId="2696"/>
        <pc:sldMkLst>
          <pc:docMk/>
          <pc:sldMk cId="1704942931" sldId="462"/>
        </pc:sldMkLst>
        <pc:spChg chg="mod">
          <ac:chgData name="Elhamod, Mohannad" userId="51b5e356-4b7f-4de6-9c43-27b5e4bfa86f" providerId="ADAL" clId="{AB11739C-8963-4E70-A2FC-D81DD16CD438}" dt="2023-11-20T18:26:21.464" v="4726" actId="20577"/>
          <ac:spMkLst>
            <pc:docMk/>
            <pc:sldMk cId="1704942931" sldId="462"/>
            <ac:spMk id="2" creationId="{0C1DB849-7FA2-E847-B2D5-5C7857B49A45}"/>
          </ac:spMkLst>
        </pc:spChg>
        <pc:spChg chg="mod">
          <ac:chgData name="Elhamod, Mohannad" userId="51b5e356-4b7f-4de6-9c43-27b5e4bfa86f" providerId="ADAL" clId="{AB11739C-8963-4E70-A2FC-D81DD16CD438}" dt="2023-11-20T18:28:50.117" v="4891" actId="20577"/>
          <ac:spMkLst>
            <pc:docMk/>
            <pc:sldMk cId="1704942931" sldId="462"/>
            <ac:spMk id="3" creationId="{BA659B7B-3B33-3AAE-54EE-23472719BC1B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1704942931" sldId="462"/>
            <ac:spMk id="5" creationId="{A73D905B-AC15-F262-CACF-D3F051629E03}"/>
          </ac:spMkLst>
        </pc:spChg>
        <pc:picChg chg="add mod">
          <ac:chgData name="Elhamod, Mohannad" userId="51b5e356-4b7f-4de6-9c43-27b5e4bfa86f" providerId="ADAL" clId="{AB11739C-8963-4E70-A2FC-D81DD16CD438}" dt="2023-11-20T18:26:33.436" v="4728" actId="1076"/>
          <ac:picMkLst>
            <pc:docMk/>
            <pc:sldMk cId="1704942931" sldId="462"/>
            <ac:picMk id="6" creationId="{F2F638E4-A485-0426-7C81-0D455B667D57}"/>
          </ac:picMkLst>
        </pc:picChg>
      </pc:sldChg>
      <pc:sldChg chg="modSp add mod modAnim">
        <pc:chgData name="Elhamod, Mohannad" userId="51b5e356-4b7f-4de6-9c43-27b5e4bfa86f" providerId="ADAL" clId="{AB11739C-8963-4E70-A2FC-D81DD16CD438}" dt="2023-12-04T19:06:07.069" v="9508"/>
        <pc:sldMkLst>
          <pc:docMk/>
          <pc:sldMk cId="3330291561" sldId="462"/>
        </pc:sldMkLst>
        <pc:spChg chg="mod">
          <ac:chgData name="Elhamod, Mohannad" userId="51b5e356-4b7f-4de6-9c43-27b5e4bfa86f" providerId="ADAL" clId="{AB11739C-8963-4E70-A2FC-D81DD16CD438}" dt="2023-11-27T16:51:58.406" v="8719" actId="20577"/>
          <ac:spMkLst>
            <pc:docMk/>
            <pc:sldMk cId="3330291561" sldId="462"/>
            <ac:spMk id="2" creationId="{0C1DB849-7FA2-E847-B2D5-5C7857B49A45}"/>
          </ac:spMkLst>
        </pc:spChg>
        <pc:spChg chg="mod">
          <ac:chgData name="Elhamod, Mohannad" userId="51b5e356-4b7f-4de6-9c43-27b5e4bfa86f" providerId="ADAL" clId="{AB11739C-8963-4E70-A2FC-D81DD16CD438}" dt="2023-11-27T16:50:47.083" v="8698" actId="114"/>
          <ac:spMkLst>
            <pc:docMk/>
            <pc:sldMk cId="3330291561" sldId="462"/>
            <ac:spMk id="3" creationId="{BA659B7B-3B33-3AAE-54EE-23472719BC1B}"/>
          </ac:spMkLst>
        </pc:spChg>
      </pc:sldChg>
      <pc:sldChg chg="modSp new del mod">
        <pc:chgData name="Elhamod, Mohannad" userId="51b5e356-4b7f-4de6-9c43-27b5e4bfa86f" providerId="ADAL" clId="{AB11739C-8963-4E70-A2FC-D81DD16CD438}" dt="2023-11-20T18:29:44.875" v="4904" actId="47"/>
        <pc:sldMkLst>
          <pc:docMk/>
          <pc:sldMk cId="3257611487" sldId="463"/>
        </pc:sldMkLst>
        <pc:spChg chg="mod">
          <ac:chgData name="Elhamod, Mohannad" userId="51b5e356-4b7f-4de6-9c43-27b5e4bfa86f" providerId="ADAL" clId="{AB11739C-8963-4E70-A2FC-D81DD16CD438}" dt="2023-11-20T18:29:33.816" v="4902" actId="20577"/>
          <ac:spMkLst>
            <pc:docMk/>
            <pc:sldMk cId="3257611487" sldId="463"/>
            <ac:spMk id="2" creationId="{FC88CB93-6A69-9026-35C8-C8AABAFFCAA5}"/>
          </ac:spMkLst>
        </pc:spChg>
        <pc:spChg chg="mod">
          <ac:chgData name="Elhamod, Mohannad" userId="51b5e356-4b7f-4de6-9c43-27b5e4bfa86f" providerId="ADAL" clId="{AB11739C-8963-4E70-A2FC-D81DD16CD438}" dt="2023-11-20T18:29:37.957" v="4903"/>
          <ac:spMkLst>
            <pc:docMk/>
            <pc:sldMk cId="3257611487" sldId="463"/>
            <ac:spMk id="3" creationId="{744DCE82-FB2B-ACF8-8B2A-F867E65A95B2}"/>
          </ac:spMkLst>
        </pc:spChg>
      </pc:sldChg>
      <pc:sldChg chg="addSp delSp modSp add mod">
        <pc:chgData name="Elhamod, Mohannad" userId="51b5e356-4b7f-4de6-9c43-27b5e4bfa86f" providerId="ADAL" clId="{AB11739C-8963-4E70-A2FC-D81DD16CD438}" dt="2023-11-20T20:36:16.722" v="6229" actId="1076"/>
        <pc:sldMkLst>
          <pc:docMk/>
          <pc:sldMk cId="4002287251" sldId="463"/>
        </pc:sldMkLst>
        <pc:spChg chg="mod">
          <ac:chgData name="Elhamod, Mohannad" userId="51b5e356-4b7f-4de6-9c43-27b5e4bfa86f" providerId="ADAL" clId="{AB11739C-8963-4E70-A2FC-D81DD16CD438}" dt="2023-11-20T18:32:45.898" v="5060" actId="5793"/>
          <ac:spMkLst>
            <pc:docMk/>
            <pc:sldMk cId="4002287251" sldId="463"/>
            <ac:spMk id="2" creationId="{4DD22417-1BED-CFE8-C7BE-8D405B335C72}"/>
          </ac:spMkLst>
        </pc:spChg>
        <pc:spChg chg="mod">
          <ac:chgData name="Elhamod, Mohannad" userId="51b5e356-4b7f-4de6-9c43-27b5e4bfa86f" providerId="ADAL" clId="{AB11739C-8963-4E70-A2FC-D81DD16CD438}" dt="2023-11-20T20:36:12.586" v="6227" actId="14100"/>
          <ac:spMkLst>
            <pc:docMk/>
            <pc:sldMk cId="4002287251" sldId="463"/>
            <ac:spMk id="3" creationId="{004D9774-24CC-804C-B523-FC56BC2BC913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4002287251" sldId="463"/>
            <ac:spMk id="5" creationId="{7384B453-D593-1542-DACF-B0BF5BA1F39D}"/>
          </ac:spMkLst>
        </pc:spChg>
        <pc:picChg chg="add mod">
          <ac:chgData name="Elhamod, Mohannad" userId="51b5e356-4b7f-4de6-9c43-27b5e4bfa86f" providerId="ADAL" clId="{AB11739C-8963-4E70-A2FC-D81DD16CD438}" dt="2023-11-20T20:36:16.722" v="6229" actId="1076"/>
          <ac:picMkLst>
            <pc:docMk/>
            <pc:sldMk cId="4002287251" sldId="463"/>
            <ac:picMk id="6" creationId="{688D7855-1DFC-148A-A89C-AF541302BFE4}"/>
          </ac:picMkLst>
        </pc:picChg>
        <pc:picChg chg="del">
          <ac:chgData name="Elhamod, Mohannad" userId="51b5e356-4b7f-4de6-9c43-27b5e4bfa86f" providerId="ADAL" clId="{AB11739C-8963-4E70-A2FC-D81DD16CD438}" dt="2023-11-20T18:32:54.919" v="5089" actId="478"/>
          <ac:picMkLst>
            <pc:docMk/>
            <pc:sldMk cId="4002287251" sldId="463"/>
            <ac:picMk id="9" creationId="{6400BF84-784C-4C26-A86D-69F46F70948C}"/>
          </ac:picMkLst>
        </pc:picChg>
      </pc:sldChg>
      <pc:sldChg chg="modSp add mod">
        <pc:chgData name="Elhamod, Mohannad" userId="51b5e356-4b7f-4de6-9c43-27b5e4bfa86f" providerId="ADAL" clId="{AB11739C-8963-4E70-A2FC-D81DD16CD438}" dt="2023-11-20T21:20:13.916" v="6231" actId="14100"/>
        <pc:sldMkLst>
          <pc:docMk/>
          <pc:sldMk cId="1641792202" sldId="464"/>
        </pc:sldMkLst>
        <pc:picChg chg="mod">
          <ac:chgData name="Elhamod, Mohannad" userId="51b5e356-4b7f-4de6-9c43-27b5e4bfa86f" providerId="ADAL" clId="{AB11739C-8963-4E70-A2FC-D81DD16CD438}" dt="2023-11-20T21:20:13.916" v="6231" actId="14100"/>
          <ac:picMkLst>
            <pc:docMk/>
            <pc:sldMk cId="1641792202" sldId="464"/>
            <ac:picMk id="6" creationId="{5F1AA165-5EEB-52BD-8AB8-FBC9B89B2D53}"/>
          </ac:picMkLst>
        </pc:picChg>
      </pc:sldChg>
      <pc:sldChg chg="addSp delSp modSp new del mod">
        <pc:chgData name="Elhamod, Mohannad" userId="51b5e356-4b7f-4de6-9c43-27b5e4bfa86f" providerId="ADAL" clId="{AB11739C-8963-4E70-A2FC-D81DD16CD438}" dt="2023-11-20T19:14:50.164" v="5841" actId="2696"/>
        <pc:sldMkLst>
          <pc:docMk/>
          <pc:sldMk cId="3615878601" sldId="464"/>
        </pc:sldMkLst>
        <pc:spChg chg="mod">
          <ac:chgData name="Elhamod, Mohannad" userId="51b5e356-4b7f-4de6-9c43-27b5e4bfa86f" providerId="ADAL" clId="{AB11739C-8963-4E70-A2FC-D81DD16CD438}" dt="2023-11-20T18:33:32.392" v="5102" actId="20577"/>
          <ac:spMkLst>
            <pc:docMk/>
            <pc:sldMk cId="3615878601" sldId="464"/>
            <ac:spMk id="2" creationId="{4BB26537-B792-14D7-6813-C5525EB1C56E}"/>
          </ac:spMkLst>
        </pc:spChg>
        <pc:spChg chg="del">
          <ac:chgData name="Elhamod, Mohannad" userId="51b5e356-4b7f-4de6-9c43-27b5e4bfa86f" providerId="ADAL" clId="{AB11739C-8963-4E70-A2FC-D81DD16CD438}" dt="2023-11-20T18:33:26.614" v="5094"/>
          <ac:spMkLst>
            <pc:docMk/>
            <pc:sldMk cId="3615878601" sldId="464"/>
            <ac:spMk id="3" creationId="{BF6BA26A-A2FD-48A6-5C61-766B6FF51E5E}"/>
          </ac:spMkLst>
        </pc:spChg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615878601" sldId="464"/>
            <ac:spMk id="5" creationId="{4BCAC3D1-5509-7FF4-BAAE-F10A9F66BBD4}"/>
          </ac:spMkLst>
        </pc:spChg>
        <pc:picChg chg="add mod">
          <ac:chgData name="Elhamod, Mohannad" userId="51b5e356-4b7f-4de6-9c43-27b5e4bfa86f" providerId="ADAL" clId="{AB11739C-8963-4E70-A2FC-D81DD16CD438}" dt="2023-11-20T18:33:28.830" v="5095" actId="1076"/>
          <ac:picMkLst>
            <pc:docMk/>
            <pc:sldMk cId="3615878601" sldId="464"/>
            <ac:picMk id="6" creationId="{5F1AA165-5EEB-52BD-8AB8-FBC9B89B2D53}"/>
          </ac:picMkLst>
        </pc:picChg>
      </pc:sldChg>
      <pc:sldChg chg="modSp add">
        <pc:chgData name="Elhamod, Mohannad" userId="51b5e356-4b7f-4de6-9c43-27b5e4bfa86f" providerId="ADAL" clId="{AB11739C-8963-4E70-A2FC-D81DD16CD438}" dt="2023-11-20T18:56:04.830" v="5340"/>
        <pc:sldMkLst>
          <pc:docMk/>
          <pc:sldMk cId="3422749408" sldId="465"/>
        </pc:sldMkLst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k cId="3422749408" sldId="465"/>
            <ac:spMk id="5" creationId="{35BA22CD-660A-65DD-53FB-54DCB9FEB1A3}"/>
          </ac:spMkLst>
        </pc:spChg>
      </pc:sldChg>
      <pc:sldChg chg="add ord">
        <pc:chgData name="Elhamod, Mohannad" userId="51b5e356-4b7f-4de6-9c43-27b5e4bfa86f" providerId="ADAL" clId="{AB11739C-8963-4E70-A2FC-D81DD16CD438}" dt="2023-11-27T18:54:07.468" v="9244"/>
        <pc:sldMkLst>
          <pc:docMk/>
          <pc:sldMk cId="1753187403" sldId="466"/>
        </pc:sldMkLst>
      </pc:sldChg>
      <pc:sldChg chg="add del">
        <pc:chgData name="Elhamod, Mohannad" userId="51b5e356-4b7f-4de6-9c43-27b5e4bfa86f" providerId="ADAL" clId="{AB11739C-8963-4E70-A2FC-D81DD16CD438}" dt="2023-11-20T19:20:13.705" v="5994"/>
        <pc:sldMkLst>
          <pc:docMk/>
          <pc:sldMk cId="1815104406" sldId="466"/>
        </pc:sldMkLst>
      </pc:sldChg>
      <pc:sldChg chg="modSp add del mod">
        <pc:chgData name="Elhamod, Mohannad" userId="51b5e356-4b7f-4de6-9c43-27b5e4bfa86f" providerId="ADAL" clId="{AB11739C-8963-4E70-A2FC-D81DD16CD438}" dt="2023-11-20T23:00:25.967" v="6246" actId="2696"/>
        <pc:sldMkLst>
          <pc:docMk/>
          <pc:sldMk cId="2482150071" sldId="466"/>
        </pc:sldMkLst>
        <pc:spChg chg="mod">
          <ac:chgData name="Elhamod, Mohannad" userId="51b5e356-4b7f-4de6-9c43-27b5e4bfa86f" providerId="ADAL" clId="{AB11739C-8963-4E70-A2FC-D81DD16CD438}" dt="2023-11-20T23:00:23.311" v="6245" actId="20577"/>
          <ac:spMkLst>
            <pc:docMk/>
            <pc:sldMk cId="2482150071" sldId="466"/>
            <ac:spMk id="2" creationId="{0A03D2EB-4C8D-114F-A0E3-27A9E0A155D9}"/>
          </ac:spMkLst>
        </pc:spChg>
      </pc:sldChg>
      <pc:sldChg chg="addSp delSp modSp add mod modNotesTx">
        <pc:chgData name="Elhamod, Mohannad" userId="51b5e356-4b7f-4de6-9c43-27b5e4bfa86f" providerId="ADAL" clId="{AB11739C-8963-4E70-A2FC-D81DD16CD438}" dt="2023-11-23T14:58:42.599" v="6277" actId="1076"/>
        <pc:sldMkLst>
          <pc:docMk/>
          <pc:sldMk cId="3443894872" sldId="467"/>
        </pc:sldMkLst>
        <pc:spChg chg="add del mod">
          <ac:chgData name="Elhamod, Mohannad" userId="51b5e356-4b7f-4de6-9c43-27b5e4bfa86f" providerId="ADAL" clId="{AB11739C-8963-4E70-A2FC-D81DD16CD438}" dt="2023-11-23T14:57:21.586" v="6258" actId="478"/>
          <ac:spMkLst>
            <pc:docMk/>
            <pc:sldMk cId="3443894872" sldId="467"/>
            <ac:spMk id="3" creationId="{D851F907-6865-3F8D-4D8C-DD75B0BBEA43}"/>
          </ac:spMkLst>
        </pc:spChg>
        <pc:spChg chg="add del mod">
          <ac:chgData name="Elhamod, Mohannad" userId="51b5e356-4b7f-4de6-9c43-27b5e4bfa86f" providerId="ADAL" clId="{AB11739C-8963-4E70-A2FC-D81DD16CD438}" dt="2023-11-23T14:57:14.907" v="6255" actId="478"/>
          <ac:spMkLst>
            <pc:docMk/>
            <pc:sldMk cId="3443894872" sldId="467"/>
            <ac:spMk id="6" creationId="{4AD68B2D-682B-D78A-0CE9-EFA3DCF03385}"/>
          </ac:spMkLst>
        </pc:spChg>
        <pc:spChg chg="add del mod">
          <ac:chgData name="Elhamod, Mohannad" userId="51b5e356-4b7f-4de6-9c43-27b5e4bfa86f" providerId="ADAL" clId="{AB11739C-8963-4E70-A2FC-D81DD16CD438}" dt="2023-11-23T14:57:27.411" v="6259" actId="478"/>
          <ac:spMkLst>
            <pc:docMk/>
            <pc:sldMk cId="3443894872" sldId="467"/>
            <ac:spMk id="8" creationId="{F400DAB9-6E9F-F7DA-58D9-CC7F15C9DFD2}"/>
          </ac:spMkLst>
        </pc:spChg>
        <pc:spChg chg="add mod">
          <ac:chgData name="Elhamod, Mohannad" userId="51b5e356-4b7f-4de6-9c43-27b5e4bfa86f" providerId="ADAL" clId="{AB11739C-8963-4E70-A2FC-D81DD16CD438}" dt="2023-11-23T14:58:42.599" v="6277" actId="1076"/>
          <ac:spMkLst>
            <pc:docMk/>
            <pc:sldMk cId="3443894872" sldId="467"/>
            <ac:spMk id="9" creationId="{C0EFEACB-0505-8975-18A3-796A29EB3F5A}"/>
          </ac:spMkLst>
        </pc:spChg>
        <pc:picChg chg="add del mod">
          <ac:chgData name="Elhamod, Mohannad" userId="51b5e356-4b7f-4de6-9c43-27b5e4bfa86f" providerId="ADAL" clId="{AB11739C-8963-4E70-A2FC-D81DD16CD438}" dt="2023-11-23T14:58:38.816" v="6275" actId="1076"/>
          <ac:picMkLst>
            <pc:docMk/>
            <pc:sldMk cId="3443894872" sldId="467"/>
            <ac:picMk id="1026" creationId="{D137D2D0-05A9-17D9-95D7-FA67F7428414}"/>
          </ac:picMkLst>
        </pc:picChg>
      </pc:sldChg>
      <pc:sldChg chg="add del">
        <pc:chgData name="Elhamod, Mohannad" userId="51b5e356-4b7f-4de6-9c43-27b5e4bfa86f" providerId="ADAL" clId="{AB11739C-8963-4E70-A2FC-D81DD16CD438}" dt="2023-11-20T19:20:13.705" v="5994"/>
        <pc:sldMkLst>
          <pc:docMk/>
          <pc:sldMk cId="4078371522" sldId="467"/>
        </pc:sldMkLst>
      </pc:sldChg>
      <pc:sldChg chg="add del">
        <pc:chgData name="Elhamod, Mohannad" userId="51b5e356-4b7f-4de6-9c43-27b5e4bfa86f" providerId="ADAL" clId="{AB11739C-8963-4E70-A2FC-D81DD16CD438}" dt="2023-11-20T19:20:13.705" v="5994"/>
        <pc:sldMkLst>
          <pc:docMk/>
          <pc:sldMk cId="1675496748" sldId="468"/>
        </pc:sldMkLst>
      </pc:sldChg>
      <pc:sldChg chg="modSp add mod modShow">
        <pc:chgData name="Elhamod, Mohannad" userId="51b5e356-4b7f-4de6-9c43-27b5e4bfa86f" providerId="ADAL" clId="{AB11739C-8963-4E70-A2FC-D81DD16CD438}" dt="2023-11-27T16:36:46.920" v="8241" actId="14100"/>
        <pc:sldMkLst>
          <pc:docMk/>
          <pc:sldMk cId="1928567487" sldId="468"/>
        </pc:sldMkLst>
        <pc:spChg chg="mod">
          <ac:chgData name="Elhamod, Mohannad" userId="51b5e356-4b7f-4de6-9c43-27b5e4bfa86f" providerId="ADAL" clId="{AB11739C-8963-4E70-A2FC-D81DD16CD438}" dt="2023-11-27T16:36:46.920" v="8241" actId="14100"/>
          <ac:spMkLst>
            <pc:docMk/>
            <pc:sldMk cId="1928567487" sldId="468"/>
            <ac:spMk id="2" creationId="{0A03D2EB-4C8D-114F-A0E3-27A9E0A155D9}"/>
          </ac:spMkLst>
        </pc:spChg>
      </pc:sldChg>
      <pc:sldChg chg="addSp modSp add mod modAnim modShow">
        <pc:chgData name="Elhamod, Mohannad" userId="51b5e356-4b7f-4de6-9c43-27b5e4bfa86f" providerId="ADAL" clId="{AB11739C-8963-4E70-A2FC-D81DD16CD438}" dt="2023-11-27T15:43:48.605" v="7712"/>
        <pc:sldMkLst>
          <pc:docMk/>
          <pc:sldMk cId="115479694" sldId="469"/>
        </pc:sldMkLst>
        <pc:spChg chg="mod">
          <ac:chgData name="Elhamod, Mohannad" userId="51b5e356-4b7f-4de6-9c43-27b5e4bfa86f" providerId="ADAL" clId="{AB11739C-8963-4E70-A2FC-D81DD16CD438}" dt="2023-11-27T15:34:23.047" v="7682" actId="20577"/>
          <ac:spMkLst>
            <pc:docMk/>
            <pc:sldMk cId="115479694" sldId="469"/>
            <ac:spMk id="2" creationId="{15CAEFFC-5BC4-A1A0-B4DA-2F721E521625}"/>
          </ac:spMkLst>
        </pc:spChg>
        <pc:spChg chg="mod">
          <ac:chgData name="Elhamod, Mohannad" userId="51b5e356-4b7f-4de6-9c43-27b5e4bfa86f" providerId="ADAL" clId="{AB11739C-8963-4E70-A2FC-D81DD16CD438}" dt="2023-11-27T15:34:52.139" v="7700" actId="20577"/>
          <ac:spMkLst>
            <pc:docMk/>
            <pc:sldMk cId="115479694" sldId="469"/>
            <ac:spMk id="3" creationId="{D0DC1BDD-8645-9B12-D6F4-CFE3CB5B49E7}"/>
          </ac:spMkLst>
        </pc:spChg>
        <pc:spChg chg="mod">
          <ac:chgData name="Elhamod, Mohannad" userId="51b5e356-4b7f-4de6-9c43-27b5e4bfa86f" providerId="ADAL" clId="{AB11739C-8963-4E70-A2FC-D81DD16CD438}" dt="2023-11-27T15:43:40.124" v="7711" actId="164"/>
          <ac:spMkLst>
            <pc:docMk/>
            <pc:sldMk cId="115479694" sldId="469"/>
            <ac:spMk id="8" creationId="{E8FBA436-5947-7DB0-49FE-8A80584C9106}"/>
          </ac:spMkLst>
        </pc:spChg>
        <pc:grpChg chg="add mod">
          <ac:chgData name="Elhamod, Mohannad" userId="51b5e356-4b7f-4de6-9c43-27b5e4bfa86f" providerId="ADAL" clId="{AB11739C-8963-4E70-A2FC-D81DD16CD438}" dt="2023-11-27T15:43:40.124" v="7711" actId="164"/>
          <ac:grpSpMkLst>
            <pc:docMk/>
            <pc:sldMk cId="115479694" sldId="469"/>
            <ac:grpSpMk id="9" creationId="{043C4C5C-BC49-6A5E-91CC-5CED58A6ED50}"/>
          </ac:grpSpMkLst>
        </pc:grpChg>
        <pc:picChg chg="add mod modCrop">
          <ac:chgData name="Elhamod, Mohannad" userId="51b5e356-4b7f-4de6-9c43-27b5e4bfa86f" providerId="ADAL" clId="{AB11739C-8963-4E70-A2FC-D81DD16CD438}" dt="2023-11-27T15:43:40.124" v="7711" actId="164"/>
          <ac:picMkLst>
            <pc:docMk/>
            <pc:sldMk cId="115479694" sldId="469"/>
            <ac:picMk id="7" creationId="{2486447C-294B-73AA-5059-267B474E1C2E}"/>
          </ac:picMkLst>
        </pc:picChg>
      </pc:sldChg>
      <pc:sldChg chg="add del">
        <pc:chgData name="Elhamod, Mohannad" userId="51b5e356-4b7f-4de6-9c43-27b5e4bfa86f" providerId="ADAL" clId="{AB11739C-8963-4E70-A2FC-D81DD16CD438}" dt="2023-11-20T19:20:13.705" v="5994"/>
        <pc:sldMkLst>
          <pc:docMk/>
          <pc:sldMk cId="2826727083" sldId="469"/>
        </pc:sldMkLst>
      </pc:sldChg>
      <pc:sldChg chg="add del">
        <pc:chgData name="Elhamod, Mohannad" userId="51b5e356-4b7f-4de6-9c43-27b5e4bfa86f" providerId="ADAL" clId="{AB11739C-8963-4E70-A2FC-D81DD16CD438}" dt="2023-11-20T19:20:13.705" v="5994"/>
        <pc:sldMkLst>
          <pc:docMk/>
          <pc:sldMk cId="2504876825" sldId="470"/>
        </pc:sldMkLst>
      </pc:sldChg>
      <pc:sldChg chg="addSp delSp modSp add mod">
        <pc:chgData name="Elhamod, Mohannad" userId="51b5e356-4b7f-4de6-9c43-27b5e4bfa86f" providerId="ADAL" clId="{AB11739C-8963-4E70-A2FC-D81DD16CD438}" dt="2023-11-27T16:36:11.330" v="8209" actId="115"/>
        <pc:sldMkLst>
          <pc:docMk/>
          <pc:sldMk cId="4027928247" sldId="470"/>
        </pc:sldMkLst>
        <pc:spChg chg="mod">
          <ac:chgData name="Elhamod, Mohannad" userId="51b5e356-4b7f-4de6-9c43-27b5e4bfa86f" providerId="ADAL" clId="{AB11739C-8963-4E70-A2FC-D81DD16CD438}" dt="2023-11-27T16:35:42.633" v="8184" actId="313"/>
          <ac:spMkLst>
            <pc:docMk/>
            <pc:sldMk cId="4027928247" sldId="470"/>
            <ac:spMk id="2" creationId="{15CAEFFC-5BC4-A1A0-B4DA-2F721E521625}"/>
          </ac:spMkLst>
        </pc:spChg>
        <pc:spChg chg="mod">
          <ac:chgData name="Elhamod, Mohannad" userId="51b5e356-4b7f-4de6-9c43-27b5e4bfa86f" providerId="ADAL" clId="{AB11739C-8963-4E70-A2FC-D81DD16CD438}" dt="2023-11-27T16:33:18.148" v="8096" actId="1076"/>
          <ac:spMkLst>
            <pc:docMk/>
            <pc:sldMk cId="4027928247" sldId="470"/>
            <ac:spMk id="3" creationId="{D0DC1BDD-8645-9B12-D6F4-CFE3CB5B49E7}"/>
          </ac:spMkLst>
        </pc:spChg>
        <pc:spChg chg="del">
          <ac:chgData name="Elhamod, Mohannad" userId="51b5e356-4b7f-4de6-9c43-27b5e4bfa86f" providerId="ADAL" clId="{AB11739C-8963-4E70-A2FC-D81DD16CD438}" dt="2023-11-27T15:06:01.586" v="6572" actId="478"/>
          <ac:spMkLst>
            <pc:docMk/>
            <pc:sldMk cId="4027928247" sldId="470"/>
            <ac:spMk id="8" creationId="{E8FBA436-5947-7DB0-49FE-8A80584C9106}"/>
          </ac:spMkLst>
        </pc:spChg>
        <pc:spChg chg="add mod">
          <ac:chgData name="Elhamod, Mohannad" userId="51b5e356-4b7f-4de6-9c43-27b5e4bfa86f" providerId="ADAL" clId="{AB11739C-8963-4E70-A2FC-D81DD16CD438}" dt="2023-11-27T16:33:32.938" v="8100" actId="164"/>
          <ac:spMkLst>
            <pc:docMk/>
            <pc:sldMk cId="4027928247" sldId="470"/>
            <ac:spMk id="9" creationId="{46EBE330-5966-F7A1-CC61-2F008C2B879E}"/>
          </ac:spMkLst>
        </pc:spChg>
        <pc:spChg chg="add mod">
          <ac:chgData name="Elhamod, Mohannad" userId="51b5e356-4b7f-4de6-9c43-27b5e4bfa86f" providerId="ADAL" clId="{AB11739C-8963-4E70-A2FC-D81DD16CD438}" dt="2023-11-27T16:33:20.331" v="8097" actId="1076"/>
          <ac:spMkLst>
            <pc:docMk/>
            <pc:sldMk cId="4027928247" sldId="470"/>
            <ac:spMk id="12" creationId="{46D529B0-5DCE-8032-AED3-9577D3C52F08}"/>
          </ac:spMkLst>
        </pc:spChg>
        <pc:spChg chg="add mod">
          <ac:chgData name="Elhamod, Mohannad" userId="51b5e356-4b7f-4de6-9c43-27b5e4bfa86f" providerId="ADAL" clId="{AB11739C-8963-4E70-A2FC-D81DD16CD438}" dt="2023-11-27T16:36:11.330" v="8209" actId="115"/>
          <ac:spMkLst>
            <pc:docMk/>
            <pc:sldMk cId="4027928247" sldId="470"/>
            <ac:spMk id="14" creationId="{1E389330-90A7-CA0B-E0FE-659C984B87B9}"/>
          </ac:spMkLst>
        </pc:spChg>
        <pc:grpChg chg="add mod">
          <ac:chgData name="Elhamod, Mohannad" userId="51b5e356-4b7f-4de6-9c43-27b5e4bfa86f" providerId="ADAL" clId="{AB11739C-8963-4E70-A2FC-D81DD16CD438}" dt="2023-11-27T16:35:41.197" v="8183" actId="1076"/>
          <ac:grpSpMkLst>
            <pc:docMk/>
            <pc:sldMk cId="4027928247" sldId="470"/>
            <ac:grpSpMk id="15" creationId="{C01FD98C-9C05-EEF5-CFC1-67943C173A72}"/>
          </ac:grpSpMkLst>
        </pc:grpChg>
        <pc:picChg chg="add del mod">
          <ac:chgData name="Elhamod, Mohannad" userId="51b5e356-4b7f-4de6-9c43-27b5e4bfa86f" providerId="ADAL" clId="{AB11739C-8963-4E70-A2FC-D81DD16CD438}" dt="2023-11-27T16:30:31.214" v="8047" actId="478"/>
          <ac:picMkLst>
            <pc:docMk/>
            <pc:sldMk cId="4027928247" sldId="470"/>
            <ac:picMk id="7" creationId="{EE8B5EA1-EA71-EE6C-E7E2-6C58EE6A3109}"/>
          </ac:picMkLst>
        </pc:picChg>
        <pc:picChg chg="add mod">
          <ac:chgData name="Elhamod, Mohannad" userId="51b5e356-4b7f-4de6-9c43-27b5e4bfa86f" providerId="ADAL" clId="{AB11739C-8963-4E70-A2FC-D81DD16CD438}" dt="2023-11-27T16:33:32.938" v="8100" actId="164"/>
          <ac:picMkLst>
            <pc:docMk/>
            <pc:sldMk cId="4027928247" sldId="470"/>
            <ac:picMk id="11" creationId="{237B95E5-C4AA-21DC-4466-65C344534BE8}"/>
          </ac:picMkLst>
        </pc:picChg>
      </pc:sldChg>
      <pc:sldChg chg="addSp delSp modSp add mod modAnim modNotesTx">
        <pc:chgData name="Elhamod, Mohannad" userId="51b5e356-4b7f-4de6-9c43-27b5e4bfa86f" providerId="ADAL" clId="{AB11739C-8963-4E70-A2FC-D81DD16CD438}" dt="2023-12-04T18:59:05.731" v="9504" actId="20577"/>
        <pc:sldMkLst>
          <pc:docMk/>
          <pc:sldMk cId="2841248265" sldId="471"/>
        </pc:sldMkLst>
        <pc:spChg chg="mod">
          <ac:chgData name="Elhamod, Mohannad" userId="51b5e356-4b7f-4de6-9c43-27b5e4bfa86f" providerId="ADAL" clId="{AB11739C-8963-4E70-A2FC-D81DD16CD438}" dt="2023-11-27T16:35:45.741" v="8185"/>
          <ac:spMkLst>
            <pc:docMk/>
            <pc:sldMk cId="2841248265" sldId="471"/>
            <ac:spMk id="2" creationId="{15CAEFFC-5BC4-A1A0-B4DA-2F721E521625}"/>
          </ac:spMkLst>
        </pc:spChg>
        <pc:spChg chg="mod">
          <ac:chgData name="Elhamod, Mohannad" userId="51b5e356-4b7f-4de6-9c43-27b5e4bfa86f" providerId="ADAL" clId="{AB11739C-8963-4E70-A2FC-D81DD16CD438}" dt="2023-11-27T16:35:15.969" v="8121" actId="5793"/>
          <ac:spMkLst>
            <pc:docMk/>
            <pc:sldMk cId="2841248265" sldId="471"/>
            <ac:spMk id="3" creationId="{D0DC1BDD-8645-9B12-D6F4-CFE3CB5B49E7}"/>
          </ac:spMkLst>
        </pc:spChg>
        <pc:spChg chg="add mod">
          <ac:chgData name="Elhamod, Mohannad" userId="51b5e356-4b7f-4de6-9c43-27b5e4bfa86f" providerId="ADAL" clId="{AB11739C-8963-4E70-A2FC-D81DD16CD438}" dt="2023-11-27T16:33:41.730" v="8102" actId="164"/>
          <ac:spMkLst>
            <pc:docMk/>
            <pc:sldMk cId="2841248265" sldId="471"/>
            <ac:spMk id="11" creationId="{10100FE7-7D13-D9AE-D943-84D8CA5A5ED4}"/>
          </ac:spMkLst>
        </pc:spChg>
        <pc:grpChg chg="add mod">
          <ac:chgData name="Elhamod, Mohannad" userId="51b5e356-4b7f-4de6-9c43-27b5e4bfa86f" providerId="ADAL" clId="{AB11739C-8963-4E70-A2FC-D81DD16CD438}" dt="2023-11-27T16:36:58.947" v="8242" actId="1076"/>
          <ac:grpSpMkLst>
            <pc:docMk/>
            <pc:sldMk cId="2841248265" sldId="471"/>
            <ac:grpSpMk id="12" creationId="{8B32D6E0-FE74-99FF-23CE-59C125884664}"/>
          </ac:grpSpMkLst>
        </pc:grpChg>
        <pc:picChg chg="del">
          <ac:chgData name="Elhamod, Mohannad" userId="51b5e356-4b7f-4de6-9c43-27b5e4bfa86f" providerId="ADAL" clId="{AB11739C-8963-4E70-A2FC-D81DD16CD438}" dt="2023-11-27T15:06:57.361" v="6576" actId="478"/>
          <ac:picMkLst>
            <pc:docMk/>
            <pc:sldMk cId="2841248265" sldId="471"/>
            <ac:picMk id="7" creationId="{EE8B5EA1-EA71-EE6C-E7E2-6C58EE6A3109}"/>
          </ac:picMkLst>
        </pc:picChg>
        <pc:picChg chg="add mod">
          <ac:chgData name="Elhamod, Mohannad" userId="51b5e356-4b7f-4de6-9c43-27b5e4bfa86f" providerId="ADAL" clId="{AB11739C-8963-4E70-A2FC-D81DD16CD438}" dt="2023-11-27T16:33:41.730" v="8102" actId="164"/>
          <ac:picMkLst>
            <pc:docMk/>
            <pc:sldMk cId="2841248265" sldId="471"/>
            <ac:picMk id="8" creationId="{E908E02E-85FD-29F3-9EB7-C10BE7929E03}"/>
          </ac:picMkLst>
        </pc:picChg>
        <pc:picChg chg="add del">
          <ac:chgData name="Elhamod, Mohannad" userId="51b5e356-4b7f-4de6-9c43-27b5e4bfa86f" providerId="ADAL" clId="{AB11739C-8963-4E70-A2FC-D81DD16CD438}" dt="2023-11-27T16:31:56.961" v="8061" actId="22"/>
          <ac:picMkLst>
            <pc:docMk/>
            <pc:sldMk cId="2841248265" sldId="471"/>
            <ac:picMk id="10" creationId="{137FD818-E5A1-2F1A-561E-9B4804C6B6B8}"/>
          </ac:picMkLst>
        </pc:picChg>
      </pc:sldChg>
      <pc:sldChg chg="add del">
        <pc:chgData name="Elhamod, Mohannad" userId="51b5e356-4b7f-4de6-9c43-27b5e4bfa86f" providerId="ADAL" clId="{AB11739C-8963-4E70-A2FC-D81DD16CD438}" dt="2023-11-20T19:20:13.705" v="5994"/>
        <pc:sldMkLst>
          <pc:docMk/>
          <pc:sldMk cId="3013306152" sldId="471"/>
        </pc:sldMkLst>
      </pc:sldChg>
      <pc:sldChg chg="addSp delSp modSp add del mod">
        <pc:chgData name="Elhamod, Mohannad" userId="51b5e356-4b7f-4de6-9c43-27b5e4bfa86f" providerId="ADAL" clId="{AB11739C-8963-4E70-A2FC-D81DD16CD438}" dt="2023-11-27T16:35:18.528" v="8122" actId="47"/>
        <pc:sldMkLst>
          <pc:docMk/>
          <pc:sldMk cId="27924298" sldId="472"/>
        </pc:sldMkLst>
        <pc:spChg chg="mod">
          <ac:chgData name="Elhamod, Mohannad" userId="51b5e356-4b7f-4de6-9c43-27b5e4bfa86f" providerId="ADAL" clId="{AB11739C-8963-4E70-A2FC-D81DD16CD438}" dt="2023-11-27T16:35:05.426" v="8117" actId="21"/>
          <ac:spMkLst>
            <pc:docMk/>
            <pc:sldMk cId="27924298" sldId="472"/>
            <ac:spMk id="3" creationId="{D0DC1BDD-8645-9B12-D6F4-CFE3CB5B49E7}"/>
          </ac:spMkLst>
        </pc:spChg>
        <pc:spChg chg="add del mod">
          <ac:chgData name="Elhamod, Mohannad" userId="51b5e356-4b7f-4de6-9c43-27b5e4bfa86f" providerId="ADAL" clId="{AB11739C-8963-4E70-A2FC-D81DD16CD438}" dt="2023-11-27T16:32:08.859" v="8065"/>
          <ac:spMkLst>
            <pc:docMk/>
            <pc:sldMk cId="27924298" sldId="472"/>
            <ac:spMk id="6" creationId="{8A6CE552-C9FC-D95E-D2C8-1177AB031147}"/>
          </ac:spMkLst>
        </pc:spChg>
        <pc:spChg chg="add del mod">
          <ac:chgData name="Elhamod, Mohannad" userId="51b5e356-4b7f-4de6-9c43-27b5e4bfa86f" providerId="ADAL" clId="{AB11739C-8963-4E70-A2FC-D81DD16CD438}" dt="2023-11-27T16:33:46.001" v="8103" actId="478"/>
          <ac:spMkLst>
            <pc:docMk/>
            <pc:sldMk cId="27924298" sldId="472"/>
            <ac:spMk id="7" creationId="{BFE4930A-92E2-0D40-1A88-5D147F2AF870}"/>
          </ac:spMkLst>
        </pc:spChg>
        <pc:spChg chg="mod">
          <ac:chgData name="Elhamod, Mohannad" userId="51b5e356-4b7f-4de6-9c43-27b5e4bfa86f" providerId="ADAL" clId="{AB11739C-8963-4E70-A2FC-D81DD16CD438}" dt="2023-11-27T16:33:46.183" v="8104"/>
          <ac:spMkLst>
            <pc:docMk/>
            <pc:sldMk cId="27924298" sldId="472"/>
            <ac:spMk id="11" creationId="{C6BF00D4-4E99-1F9C-5C38-F1D2E11A16F8}"/>
          </ac:spMkLst>
        </pc:spChg>
        <pc:grpChg chg="add mod">
          <ac:chgData name="Elhamod, Mohannad" userId="51b5e356-4b7f-4de6-9c43-27b5e4bfa86f" providerId="ADAL" clId="{AB11739C-8963-4E70-A2FC-D81DD16CD438}" dt="2023-11-27T16:33:46.183" v="8104"/>
          <ac:grpSpMkLst>
            <pc:docMk/>
            <pc:sldMk cId="27924298" sldId="472"/>
            <ac:grpSpMk id="9" creationId="{7841D3AA-D6AB-B817-DFD7-6CB6EB9995D1}"/>
          </ac:grpSpMkLst>
        </pc:grpChg>
        <pc:picChg chg="del">
          <ac:chgData name="Elhamod, Mohannad" userId="51b5e356-4b7f-4de6-9c43-27b5e4bfa86f" providerId="ADAL" clId="{AB11739C-8963-4E70-A2FC-D81DD16CD438}" dt="2023-11-27T16:33:46.001" v="8103" actId="478"/>
          <ac:picMkLst>
            <pc:docMk/>
            <pc:sldMk cId="27924298" sldId="472"/>
            <ac:picMk id="8" creationId="{E908E02E-85FD-29F3-9EB7-C10BE7929E03}"/>
          </ac:picMkLst>
        </pc:picChg>
        <pc:picChg chg="mod">
          <ac:chgData name="Elhamod, Mohannad" userId="51b5e356-4b7f-4de6-9c43-27b5e4bfa86f" providerId="ADAL" clId="{AB11739C-8963-4E70-A2FC-D81DD16CD438}" dt="2023-11-27T16:33:46.183" v="8104"/>
          <ac:picMkLst>
            <pc:docMk/>
            <pc:sldMk cId="27924298" sldId="472"/>
            <ac:picMk id="10" creationId="{459BB656-B7C6-8221-37EB-81D827FDA7F6}"/>
          </ac:picMkLst>
        </pc:picChg>
      </pc:sldChg>
      <pc:sldChg chg="addSp modSp new add del mod">
        <pc:chgData name="Elhamod, Mohannad" userId="51b5e356-4b7f-4de6-9c43-27b5e4bfa86f" providerId="ADAL" clId="{AB11739C-8963-4E70-A2FC-D81DD16CD438}" dt="2023-11-27T19:24:29.076" v="9356" actId="20577"/>
        <pc:sldMkLst>
          <pc:docMk/>
          <pc:sldMk cId="1691369681" sldId="473"/>
        </pc:sldMkLst>
        <pc:spChg chg="mod">
          <ac:chgData name="Elhamod, Mohannad" userId="51b5e356-4b7f-4de6-9c43-27b5e4bfa86f" providerId="ADAL" clId="{AB11739C-8963-4E70-A2FC-D81DD16CD438}" dt="2023-11-27T19:24:29.076" v="9356" actId="20577"/>
          <ac:spMkLst>
            <pc:docMk/>
            <pc:sldMk cId="1691369681" sldId="473"/>
            <ac:spMk id="2" creationId="{5AB8B294-11D5-03F4-1B73-140DA02189FD}"/>
          </ac:spMkLst>
        </pc:spChg>
        <pc:spChg chg="mod">
          <ac:chgData name="Elhamod, Mohannad" userId="51b5e356-4b7f-4de6-9c43-27b5e4bfa86f" providerId="ADAL" clId="{AB11739C-8963-4E70-A2FC-D81DD16CD438}" dt="2023-11-27T16:37:49.900" v="8311" actId="313"/>
          <ac:spMkLst>
            <pc:docMk/>
            <pc:sldMk cId="1691369681" sldId="473"/>
            <ac:spMk id="3" creationId="{0AE9847A-5AD3-DFA4-5E6F-FFE6034B8006}"/>
          </ac:spMkLst>
        </pc:spChg>
        <pc:spChg chg="add mod">
          <ac:chgData name="Elhamod, Mohannad" userId="51b5e356-4b7f-4de6-9c43-27b5e4bfa86f" providerId="ADAL" clId="{AB11739C-8963-4E70-A2FC-D81DD16CD438}" dt="2023-11-27T16:38:01.128" v="8317" actId="14100"/>
          <ac:spMkLst>
            <pc:docMk/>
            <pc:sldMk cId="1691369681" sldId="473"/>
            <ac:spMk id="6" creationId="{E2DED536-110A-5D4E-EDD2-8EE9038A3285}"/>
          </ac:spMkLst>
        </pc:spChg>
        <pc:grpChg chg="add mod">
          <ac:chgData name="Elhamod, Mohannad" userId="51b5e356-4b7f-4de6-9c43-27b5e4bfa86f" providerId="ADAL" clId="{AB11739C-8963-4E70-A2FC-D81DD16CD438}" dt="2023-11-27T16:38:01.128" v="8317" actId="14100"/>
          <ac:grpSpMkLst>
            <pc:docMk/>
            <pc:sldMk cId="1691369681" sldId="473"/>
            <ac:grpSpMk id="7" creationId="{F4263C21-FA40-456B-E7DC-549D5A5C2ABB}"/>
          </ac:grpSpMkLst>
        </pc:grpChg>
        <pc:picChg chg="add mod">
          <ac:chgData name="Elhamod, Mohannad" userId="51b5e356-4b7f-4de6-9c43-27b5e4bfa86f" providerId="ADAL" clId="{AB11739C-8963-4E70-A2FC-D81DD16CD438}" dt="2023-11-27T16:38:01.128" v="8317" actId="14100"/>
          <ac:picMkLst>
            <pc:docMk/>
            <pc:sldMk cId="1691369681" sldId="473"/>
            <ac:picMk id="2050" creationId="{2E89C114-96DF-5591-BE84-06913EA98A30}"/>
          </ac:picMkLst>
        </pc:picChg>
      </pc:sldChg>
      <pc:sldChg chg="addSp delSp modSp add del mod modNotesTx">
        <pc:chgData name="Elhamod, Mohannad" userId="51b5e356-4b7f-4de6-9c43-27b5e4bfa86f" providerId="ADAL" clId="{AB11739C-8963-4E70-A2FC-D81DD16CD438}" dt="2023-11-27T19:25:14.436" v="9385" actId="20577"/>
        <pc:sldMkLst>
          <pc:docMk/>
          <pc:sldMk cId="1741236199" sldId="474"/>
        </pc:sldMkLst>
        <pc:spChg chg="mod">
          <ac:chgData name="Elhamod, Mohannad" userId="51b5e356-4b7f-4de6-9c43-27b5e4bfa86f" providerId="ADAL" clId="{AB11739C-8963-4E70-A2FC-D81DD16CD438}" dt="2023-11-27T16:38:55.557" v="8325" actId="404"/>
          <ac:spMkLst>
            <pc:docMk/>
            <pc:sldMk cId="1741236199" sldId="474"/>
            <ac:spMk id="2" creationId="{5AB8B294-11D5-03F4-1B73-140DA02189FD}"/>
          </ac:spMkLst>
        </pc:spChg>
        <pc:spChg chg="mod">
          <ac:chgData name="Elhamod, Mohannad" userId="51b5e356-4b7f-4de6-9c43-27b5e4bfa86f" providerId="ADAL" clId="{AB11739C-8963-4E70-A2FC-D81DD16CD438}" dt="2023-11-27T19:25:14.436" v="9385" actId="20577"/>
          <ac:spMkLst>
            <pc:docMk/>
            <pc:sldMk cId="1741236199" sldId="474"/>
            <ac:spMk id="3" creationId="{0AE9847A-5AD3-DFA4-5E6F-FFE6034B8006}"/>
          </ac:spMkLst>
        </pc:spChg>
        <pc:picChg chg="add del mod">
          <ac:chgData name="Elhamod, Mohannad" userId="51b5e356-4b7f-4de6-9c43-27b5e4bfa86f" providerId="ADAL" clId="{AB11739C-8963-4E70-A2FC-D81DD16CD438}" dt="2023-11-27T16:30:26.281" v="8045" actId="14100"/>
          <ac:picMkLst>
            <pc:docMk/>
            <pc:sldMk cId="1741236199" sldId="474"/>
            <ac:picMk id="7" creationId="{AFC94522-23BD-6FC9-1EBF-0C93A010263E}"/>
          </ac:picMkLst>
        </pc:picChg>
      </pc:sldChg>
      <pc:sldChg chg="modSp add del mod">
        <pc:chgData name="Elhamod, Mohannad" userId="51b5e356-4b7f-4de6-9c43-27b5e4bfa86f" providerId="ADAL" clId="{AB11739C-8963-4E70-A2FC-D81DD16CD438}" dt="2023-11-27T19:25:34.906" v="9391" actId="20577"/>
        <pc:sldMkLst>
          <pc:docMk/>
          <pc:sldMk cId="1006368216" sldId="475"/>
        </pc:sldMkLst>
        <pc:spChg chg="mod">
          <ac:chgData name="Elhamod, Mohannad" userId="51b5e356-4b7f-4de6-9c43-27b5e4bfa86f" providerId="ADAL" clId="{AB11739C-8963-4E70-A2FC-D81DD16CD438}" dt="2023-11-27T16:39:13.056" v="8346" actId="313"/>
          <ac:spMkLst>
            <pc:docMk/>
            <pc:sldMk cId="1006368216" sldId="475"/>
            <ac:spMk id="2" creationId="{5AB8B294-11D5-03F4-1B73-140DA02189FD}"/>
          </ac:spMkLst>
        </pc:spChg>
        <pc:spChg chg="mod">
          <ac:chgData name="Elhamod, Mohannad" userId="51b5e356-4b7f-4de6-9c43-27b5e4bfa86f" providerId="ADAL" clId="{AB11739C-8963-4E70-A2FC-D81DD16CD438}" dt="2023-11-27T19:25:34.906" v="9391" actId="20577"/>
          <ac:spMkLst>
            <pc:docMk/>
            <pc:sldMk cId="1006368216" sldId="475"/>
            <ac:spMk id="3" creationId="{0AE9847A-5AD3-DFA4-5E6F-FFE6034B8006}"/>
          </ac:spMkLst>
        </pc:spChg>
      </pc:sldChg>
      <pc:sldChg chg="modSp add mod modAnim modNotesTx">
        <pc:chgData name="Elhamod, Mohannad" userId="51b5e356-4b7f-4de6-9c43-27b5e4bfa86f" providerId="ADAL" clId="{AB11739C-8963-4E70-A2FC-D81DD16CD438}" dt="2023-11-27T16:44:09.166" v="8693"/>
        <pc:sldMkLst>
          <pc:docMk/>
          <pc:sldMk cId="1753109013" sldId="476"/>
        </pc:sldMkLst>
        <pc:spChg chg="mod">
          <ac:chgData name="Elhamod, Mohannad" userId="51b5e356-4b7f-4de6-9c43-27b5e4bfa86f" providerId="ADAL" clId="{AB11739C-8963-4E70-A2FC-D81DD16CD438}" dt="2023-11-27T16:40:44.783" v="8389" actId="20577"/>
          <ac:spMkLst>
            <pc:docMk/>
            <pc:sldMk cId="1753109013" sldId="476"/>
            <ac:spMk id="2" creationId="{5AB8B294-11D5-03F4-1B73-140DA02189FD}"/>
          </ac:spMkLst>
        </pc:spChg>
        <pc:spChg chg="mod">
          <ac:chgData name="Elhamod, Mohannad" userId="51b5e356-4b7f-4de6-9c43-27b5e4bfa86f" providerId="ADAL" clId="{AB11739C-8963-4E70-A2FC-D81DD16CD438}" dt="2023-11-27T16:43:48.485" v="8690" actId="20577"/>
          <ac:spMkLst>
            <pc:docMk/>
            <pc:sldMk cId="1753109013" sldId="476"/>
            <ac:spMk id="3" creationId="{0AE9847A-5AD3-DFA4-5E6F-FFE6034B8006}"/>
          </ac:spMkLst>
        </pc:spChg>
      </pc:sldChg>
      <pc:sldChg chg="modSp add del mod">
        <pc:chgData name="Elhamod, Mohannad" userId="51b5e356-4b7f-4de6-9c43-27b5e4bfa86f" providerId="ADAL" clId="{AB11739C-8963-4E70-A2FC-D81DD16CD438}" dt="2023-11-27T15:22:54.803" v="7340" actId="2696"/>
        <pc:sldMkLst>
          <pc:docMk/>
          <pc:sldMk cId="3373993584" sldId="476"/>
        </pc:sldMkLst>
        <pc:spChg chg="mod">
          <ac:chgData name="Elhamod, Mohannad" userId="51b5e356-4b7f-4de6-9c43-27b5e4bfa86f" providerId="ADAL" clId="{AB11739C-8963-4E70-A2FC-D81DD16CD438}" dt="2023-11-27T15:22:32.197" v="7220" actId="20577"/>
          <ac:spMkLst>
            <pc:docMk/>
            <pc:sldMk cId="3373993584" sldId="476"/>
            <ac:spMk id="2" creationId="{5AB8B294-11D5-03F4-1B73-140DA02189FD}"/>
          </ac:spMkLst>
        </pc:spChg>
        <pc:spChg chg="mod">
          <ac:chgData name="Elhamod, Mohannad" userId="51b5e356-4b7f-4de6-9c43-27b5e4bfa86f" providerId="ADAL" clId="{AB11739C-8963-4E70-A2FC-D81DD16CD438}" dt="2023-11-27T15:22:52.928" v="7339" actId="20577"/>
          <ac:spMkLst>
            <pc:docMk/>
            <pc:sldMk cId="3373993584" sldId="476"/>
            <ac:spMk id="3" creationId="{0AE9847A-5AD3-DFA4-5E6F-FFE6034B8006}"/>
          </ac:spMkLst>
        </pc:spChg>
      </pc:sldChg>
      <pc:sldChg chg="addSp delSp modSp add del mod modAnim">
        <pc:chgData name="Elhamod, Mohannad" userId="51b5e356-4b7f-4de6-9c43-27b5e4bfa86f" providerId="ADAL" clId="{AB11739C-8963-4E70-A2FC-D81DD16CD438}" dt="2023-11-27T16:38:09.279" v="8318"/>
        <pc:sldMkLst>
          <pc:docMk/>
          <pc:sldMk cId="3987732392" sldId="477"/>
        </pc:sldMkLst>
        <pc:spChg chg="mod">
          <ac:chgData name="Elhamod, Mohannad" userId="51b5e356-4b7f-4de6-9c43-27b5e4bfa86f" providerId="ADAL" clId="{AB11739C-8963-4E70-A2FC-D81DD16CD438}" dt="2023-11-27T16:38:09.279" v="8318"/>
          <ac:spMkLst>
            <pc:docMk/>
            <pc:sldMk cId="3987732392" sldId="477"/>
            <ac:spMk id="2" creationId="{5AB8B294-11D5-03F4-1B73-140DA02189FD}"/>
          </ac:spMkLst>
        </pc:spChg>
        <pc:spChg chg="mod">
          <ac:chgData name="Elhamod, Mohannad" userId="51b5e356-4b7f-4de6-9c43-27b5e4bfa86f" providerId="ADAL" clId="{AB11739C-8963-4E70-A2FC-D81DD16CD438}" dt="2023-11-27T16:00:12.388" v="7887" actId="20577"/>
          <ac:spMkLst>
            <pc:docMk/>
            <pc:sldMk cId="3987732392" sldId="477"/>
            <ac:spMk id="3" creationId="{0AE9847A-5AD3-DFA4-5E6F-FFE6034B8006}"/>
          </ac:spMkLst>
        </pc:spChg>
        <pc:spChg chg="add del mod">
          <ac:chgData name="Elhamod, Mohannad" userId="51b5e356-4b7f-4de6-9c43-27b5e4bfa86f" providerId="ADAL" clId="{AB11739C-8963-4E70-A2FC-D81DD16CD438}" dt="2023-11-27T16:19:45.008" v="7932" actId="1076"/>
          <ac:spMkLst>
            <pc:docMk/>
            <pc:sldMk cId="3987732392" sldId="477"/>
            <ac:spMk id="8" creationId="{851866AA-58BA-48EB-DCEA-E81CDB32D2C5}"/>
          </ac:spMkLst>
        </pc:spChg>
        <pc:spChg chg="add del mod">
          <ac:chgData name="Elhamod, Mohannad" userId="51b5e356-4b7f-4de6-9c43-27b5e4bfa86f" providerId="ADAL" clId="{AB11739C-8963-4E70-A2FC-D81DD16CD438}" dt="2023-11-27T16:19:50.488" v="7944" actId="1076"/>
          <ac:spMkLst>
            <pc:docMk/>
            <pc:sldMk cId="3987732392" sldId="477"/>
            <ac:spMk id="9" creationId="{94AF8F5E-9452-52B6-EFA8-050C6D66932A}"/>
          </ac:spMkLst>
        </pc:spChg>
        <pc:grpChg chg="del">
          <ac:chgData name="Elhamod, Mohannad" userId="51b5e356-4b7f-4de6-9c43-27b5e4bfa86f" providerId="ADAL" clId="{AB11739C-8963-4E70-A2FC-D81DD16CD438}" dt="2023-11-27T15:57:21.522" v="7752" actId="478"/>
          <ac:grpSpMkLst>
            <pc:docMk/>
            <pc:sldMk cId="3987732392" sldId="477"/>
            <ac:grpSpMk id="7" creationId="{F4263C21-FA40-456B-E7DC-549D5A5C2ABB}"/>
          </ac:grpSpMkLst>
        </pc:grpChg>
        <pc:picChg chg="add mod">
          <ac:chgData name="Elhamod, Mohannad" userId="51b5e356-4b7f-4de6-9c43-27b5e4bfa86f" providerId="ADAL" clId="{AB11739C-8963-4E70-A2FC-D81DD16CD438}" dt="2023-11-27T15:58:15.253" v="7765" actId="732"/>
          <ac:picMkLst>
            <pc:docMk/>
            <pc:sldMk cId="3987732392" sldId="477"/>
            <ac:picMk id="3074" creationId="{7BA15BA3-AA1D-02A9-CD6F-BBE3877A865E}"/>
          </ac:picMkLst>
        </pc:picChg>
        <pc:picChg chg="add del mod">
          <ac:chgData name="Elhamod, Mohannad" userId="51b5e356-4b7f-4de6-9c43-27b5e4bfa86f" providerId="ADAL" clId="{AB11739C-8963-4E70-A2FC-D81DD16CD438}" dt="2023-11-27T16:19:44.820" v="7926" actId="1076"/>
          <ac:picMkLst>
            <pc:docMk/>
            <pc:sldMk cId="3987732392" sldId="477"/>
            <ac:picMk id="3076" creationId="{B05ACFFE-2542-DC4E-1CCB-4375562B8505}"/>
          </ac:picMkLst>
        </pc:picChg>
      </pc:sldChg>
      <pc:sldChg chg="delSp modSp add mod ord modAnim">
        <pc:chgData name="Elhamod, Mohannad" userId="51b5e356-4b7f-4de6-9c43-27b5e4bfa86f" providerId="ADAL" clId="{AB11739C-8963-4E70-A2FC-D81DD16CD438}" dt="2023-12-04T19:05:18.478" v="9507" actId="20578"/>
        <pc:sldMkLst>
          <pc:docMk/>
          <pc:sldMk cId="1325513610" sldId="478"/>
        </pc:sldMkLst>
        <pc:spChg chg="mod">
          <ac:chgData name="Elhamod, Mohannad" userId="51b5e356-4b7f-4de6-9c43-27b5e4bfa86f" providerId="ADAL" clId="{AB11739C-8963-4E70-A2FC-D81DD16CD438}" dt="2023-11-27T17:07:41.879" v="8857" actId="5793"/>
          <ac:spMkLst>
            <pc:docMk/>
            <pc:sldMk cId="1325513610" sldId="478"/>
            <ac:spMk id="3" creationId="{0AE9847A-5AD3-DFA4-5E6F-FFE6034B8006}"/>
          </ac:spMkLst>
        </pc:spChg>
        <pc:spChg chg="del">
          <ac:chgData name="Elhamod, Mohannad" userId="51b5e356-4b7f-4de6-9c43-27b5e4bfa86f" providerId="ADAL" clId="{AB11739C-8963-4E70-A2FC-D81DD16CD438}" dt="2023-11-27T17:07:29.255" v="8811" actId="478"/>
          <ac:spMkLst>
            <pc:docMk/>
            <pc:sldMk cId="1325513610" sldId="478"/>
            <ac:spMk id="8" creationId="{851866AA-58BA-48EB-DCEA-E81CDB32D2C5}"/>
          </ac:spMkLst>
        </pc:spChg>
        <pc:spChg chg="del">
          <ac:chgData name="Elhamod, Mohannad" userId="51b5e356-4b7f-4de6-9c43-27b5e4bfa86f" providerId="ADAL" clId="{AB11739C-8963-4E70-A2FC-D81DD16CD438}" dt="2023-11-27T17:07:29.255" v="8811" actId="478"/>
          <ac:spMkLst>
            <pc:docMk/>
            <pc:sldMk cId="1325513610" sldId="478"/>
            <ac:spMk id="9" creationId="{94AF8F5E-9452-52B6-EFA8-050C6D66932A}"/>
          </ac:spMkLst>
        </pc:spChg>
        <pc:picChg chg="del">
          <ac:chgData name="Elhamod, Mohannad" userId="51b5e356-4b7f-4de6-9c43-27b5e4bfa86f" providerId="ADAL" clId="{AB11739C-8963-4E70-A2FC-D81DD16CD438}" dt="2023-11-27T17:07:26.317" v="8810" actId="478"/>
          <ac:picMkLst>
            <pc:docMk/>
            <pc:sldMk cId="1325513610" sldId="478"/>
            <ac:picMk id="3074" creationId="{7BA15BA3-AA1D-02A9-CD6F-BBE3877A865E}"/>
          </ac:picMkLst>
        </pc:picChg>
        <pc:picChg chg="del">
          <ac:chgData name="Elhamod, Mohannad" userId="51b5e356-4b7f-4de6-9c43-27b5e4bfa86f" providerId="ADAL" clId="{AB11739C-8963-4E70-A2FC-D81DD16CD438}" dt="2023-11-27T17:07:26.317" v="8810" actId="478"/>
          <ac:picMkLst>
            <pc:docMk/>
            <pc:sldMk cId="1325513610" sldId="478"/>
            <ac:picMk id="3076" creationId="{B05ACFFE-2542-DC4E-1CCB-4375562B8505}"/>
          </ac:picMkLst>
        </pc:picChg>
      </pc:sldChg>
      <pc:sldChg chg="modSp add mod modAnim">
        <pc:chgData name="Elhamod, Mohannad" userId="51b5e356-4b7f-4de6-9c43-27b5e4bfa86f" providerId="ADAL" clId="{AB11739C-8963-4E70-A2FC-D81DD16CD438}" dt="2023-11-27T19:25:57.086" v="9401"/>
        <pc:sldMkLst>
          <pc:docMk/>
          <pc:sldMk cId="1137774561" sldId="479"/>
        </pc:sldMkLst>
        <pc:spChg chg="mod">
          <ac:chgData name="Elhamod, Mohannad" userId="51b5e356-4b7f-4de6-9c43-27b5e4bfa86f" providerId="ADAL" clId="{AB11739C-8963-4E70-A2FC-D81DD16CD438}" dt="2023-11-27T17:11:00.129" v="9157" actId="20577"/>
          <ac:spMkLst>
            <pc:docMk/>
            <pc:sldMk cId="1137774561" sldId="479"/>
            <ac:spMk id="2" creationId="{5AB8B294-11D5-03F4-1B73-140DA02189FD}"/>
          </ac:spMkLst>
        </pc:spChg>
        <pc:spChg chg="mod">
          <ac:chgData name="Elhamod, Mohannad" userId="51b5e356-4b7f-4de6-9c43-27b5e4bfa86f" providerId="ADAL" clId="{AB11739C-8963-4E70-A2FC-D81DD16CD438}" dt="2023-11-27T19:25:45.966" v="9400" actId="20577"/>
          <ac:spMkLst>
            <pc:docMk/>
            <pc:sldMk cId="1137774561" sldId="479"/>
            <ac:spMk id="3" creationId="{0AE9847A-5AD3-DFA4-5E6F-FFE6034B8006}"/>
          </ac:spMkLst>
        </pc:spChg>
      </pc:sldChg>
      <pc:sldChg chg="modSp add del mod ord">
        <pc:chgData name="Elhamod, Mohannad" userId="51b5e356-4b7f-4de6-9c43-27b5e4bfa86f" providerId="ADAL" clId="{AB11739C-8963-4E70-A2FC-D81DD16CD438}" dt="2023-11-27T19:26:03.261" v="9402" actId="2696"/>
        <pc:sldMkLst>
          <pc:docMk/>
          <pc:sldMk cId="719016028" sldId="480"/>
        </pc:sldMkLst>
        <pc:spChg chg="mod">
          <ac:chgData name="Elhamod, Mohannad" userId="51b5e356-4b7f-4de6-9c43-27b5e4bfa86f" providerId="ADAL" clId="{AB11739C-8963-4E70-A2FC-D81DD16CD438}" dt="2023-11-27T17:10:12.989" v="9058" actId="20577"/>
          <ac:spMkLst>
            <pc:docMk/>
            <pc:sldMk cId="719016028" sldId="480"/>
            <ac:spMk id="2" creationId="{5AB8B294-11D5-03F4-1B73-140DA02189FD}"/>
          </ac:spMkLst>
        </pc:spChg>
        <pc:spChg chg="mod">
          <ac:chgData name="Elhamod, Mohannad" userId="51b5e356-4b7f-4de6-9c43-27b5e4bfa86f" providerId="ADAL" clId="{AB11739C-8963-4E70-A2FC-D81DD16CD438}" dt="2023-11-27T17:10:30.049" v="9067" actId="20577"/>
          <ac:spMkLst>
            <pc:docMk/>
            <pc:sldMk cId="719016028" sldId="480"/>
            <ac:spMk id="3" creationId="{0AE9847A-5AD3-DFA4-5E6F-FFE6034B8006}"/>
          </ac:spMkLst>
        </pc:spChg>
      </pc:sldChg>
      <pc:sldChg chg="addSp delSp modSp new mod">
        <pc:chgData name="Elhamod, Mohannad" userId="51b5e356-4b7f-4de6-9c43-27b5e4bfa86f" providerId="ADAL" clId="{AB11739C-8963-4E70-A2FC-D81DD16CD438}" dt="2023-11-27T19:59:00.345" v="9408" actId="1076"/>
        <pc:sldMkLst>
          <pc:docMk/>
          <pc:sldMk cId="2529477379" sldId="481"/>
        </pc:sldMkLst>
        <pc:spChg chg="mod">
          <ac:chgData name="Elhamod, Mohannad" userId="51b5e356-4b7f-4de6-9c43-27b5e4bfa86f" providerId="ADAL" clId="{AB11739C-8963-4E70-A2FC-D81DD16CD438}" dt="2023-11-27T19:15:48.827" v="9252"/>
          <ac:spMkLst>
            <pc:docMk/>
            <pc:sldMk cId="2529477379" sldId="481"/>
            <ac:spMk id="2" creationId="{8988EA33-79DB-E8EA-146D-088CEA0C9A70}"/>
          </ac:spMkLst>
        </pc:spChg>
        <pc:spChg chg="del">
          <ac:chgData name="Elhamod, Mohannad" userId="51b5e356-4b7f-4de6-9c43-27b5e4bfa86f" providerId="ADAL" clId="{AB11739C-8963-4E70-A2FC-D81DD16CD438}" dt="2023-11-27T19:00:02.403" v="9246"/>
          <ac:spMkLst>
            <pc:docMk/>
            <pc:sldMk cId="2529477379" sldId="481"/>
            <ac:spMk id="3" creationId="{65EE7645-F689-8495-756B-E843C9401F70}"/>
          </ac:spMkLst>
        </pc:spChg>
        <pc:spChg chg="add mod">
          <ac:chgData name="Elhamod, Mohannad" userId="51b5e356-4b7f-4de6-9c43-27b5e4bfa86f" providerId="ADAL" clId="{AB11739C-8963-4E70-A2FC-D81DD16CD438}" dt="2023-11-27T19:00:32.848" v="9250"/>
          <ac:spMkLst>
            <pc:docMk/>
            <pc:sldMk cId="2529477379" sldId="481"/>
            <ac:spMk id="6" creationId="{642B0477-C73A-CC93-E555-46CEB6306226}"/>
          </ac:spMkLst>
        </pc:spChg>
        <pc:picChg chg="add mod">
          <ac:chgData name="Elhamod, Mohannad" userId="51b5e356-4b7f-4de6-9c43-27b5e4bfa86f" providerId="ADAL" clId="{AB11739C-8963-4E70-A2FC-D81DD16CD438}" dt="2023-11-27T19:59:00.345" v="9408" actId="1076"/>
          <ac:picMkLst>
            <pc:docMk/>
            <pc:sldMk cId="2529477379" sldId="481"/>
            <ac:picMk id="4098" creationId="{B61C1198-7439-5625-CE3F-17A85BFDADF1}"/>
          </ac:picMkLst>
        </pc:picChg>
      </pc:sldChg>
      <pc:sldMasterChg chg="modSp modSldLayout">
        <pc:chgData name="Elhamod, Mohannad" userId="51b5e356-4b7f-4de6-9c43-27b5e4bfa86f" providerId="ADAL" clId="{AB11739C-8963-4E70-A2FC-D81DD16CD438}" dt="2023-11-20T18:56:04.830" v="5340"/>
        <pc:sldMasterMkLst>
          <pc:docMk/>
          <pc:sldMasterMk cId="0" sldId="2147483648"/>
        </pc:sldMasterMkLst>
        <pc:spChg chg="mod">
          <ac:chgData name="Elhamod, Mohannad" userId="51b5e356-4b7f-4de6-9c43-27b5e4bfa86f" providerId="ADAL" clId="{AB11739C-8963-4E70-A2FC-D81DD16CD438}" dt="2023-11-20T18:56:04.830" v="5340"/>
          <ac:spMkLst>
            <pc:docMk/>
            <pc:sldMasterMk cId="0" sldId="2147483648"/>
            <ac:spMk id="5" creationId="{00000000-0000-0000-0000-000000000000}"/>
          </ac:spMkLst>
        </pc:spChg>
        <pc:sldLayoutChg chg="modSp">
          <pc:chgData name="Elhamod, Mohannad" userId="51b5e356-4b7f-4de6-9c43-27b5e4bfa86f" providerId="ADAL" clId="{AB11739C-8963-4E70-A2FC-D81DD16CD438}" dt="2023-11-20T18:56:04.830" v="5340"/>
          <pc:sldLayoutMkLst>
            <pc:docMk/>
            <pc:sldMasterMk cId="0" sldId="2147483648"/>
            <pc:sldLayoutMk cId="3930174149" sldId="2147483665"/>
          </pc:sldLayoutMkLst>
          <pc:spChg chg="mod">
            <ac:chgData name="Elhamod, Mohannad" userId="51b5e356-4b7f-4de6-9c43-27b5e4bfa86f" providerId="ADAL" clId="{AB11739C-8963-4E70-A2FC-D81DD16CD438}" dt="2023-11-20T18:56:04.830" v="5340"/>
            <ac:spMkLst>
              <pc:docMk/>
              <pc:sldMasterMk cId="0" sldId="2147483648"/>
              <pc:sldLayoutMk cId="3930174149" sldId="2147483665"/>
              <ac:spMk id="14" creationId="{7F49D06F-DB20-5142-BC14-B65016928E88}"/>
            </ac:spMkLst>
          </pc:spChg>
        </pc:sldLayoutChg>
        <pc:sldLayoutChg chg="modSp">
          <pc:chgData name="Elhamod, Mohannad" userId="51b5e356-4b7f-4de6-9c43-27b5e4bfa86f" providerId="ADAL" clId="{AB11739C-8963-4E70-A2FC-D81DD16CD438}" dt="2023-11-20T18:56:04.830" v="5340"/>
          <pc:sldLayoutMkLst>
            <pc:docMk/>
            <pc:sldMasterMk cId="0" sldId="2147483648"/>
            <pc:sldLayoutMk cId="1706347351" sldId="2147483672"/>
          </pc:sldLayoutMkLst>
          <pc:spChg chg="mod">
            <ac:chgData name="Elhamod, Mohannad" userId="51b5e356-4b7f-4de6-9c43-27b5e4bfa86f" providerId="ADAL" clId="{AB11739C-8963-4E70-A2FC-D81DD16CD438}" dt="2023-11-20T18:56:04.830" v="5340"/>
            <ac:spMkLst>
              <pc:docMk/>
              <pc:sldMasterMk cId="0" sldId="2147483648"/>
              <pc:sldLayoutMk cId="1706347351" sldId="2147483672"/>
              <ac:spMk id="16" creationId="{11533DB3-1916-424C-AA57-0F84ADFE5CC9}"/>
            </ac:spMkLst>
          </pc:spChg>
        </pc:sldLayoutChg>
        <pc:sldLayoutChg chg="modSp">
          <pc:chgData name="Elhamod, Mohannad" userId="51b5e356-4b7f-4de6-9c43-27b5e4bfa86f" providerId="ADAL" clId="{AB11739C-8963-4E70-A2FC-D81DD16CD438}" dt="2023-11-20T18:56:04.830" v="5340"/>
          <pc:sldLayoutMkLst>
            <pc:docMk/>
            <pc:sldMasterMk cId="0" sldId="2147483648"/>
            <pc:sldLayoutMk cId="3232804298" sldId="2147483674"/>
          </pc:sldLayoutMkLst>
          <pc:spChg chg="mod">
            <ac:chgData name="Elhamod, Mohannad" userId="51b5e356-4b7f-4de6-9c43-27b5e4bfa86f" providerId="ADAL" clId="{AB11739C-8963-4E70-A2FC-D81DD16CD438}" dt="2023-11-20T18:56:04.830" v="5340"/>
            <ac:spMkLst>
              <pc:docMk/>
              <pc:sldMasterMk cId="0" sldId="2147483648"/>
              <pc:sldLayoutMk cId="3232804298" sldId="2147483674"/>
              <ac:spMk id="26" creationId="{068DC8C5-BA8A-6741-9E99-6FE3BBD63F46}"/>
            </ac:spMkLst>
          </pc:spChg>
        </pc:sldLayoutChg>
        <pc:sldLayoutChg chg="modSp">
          <pc:chgData name="Elhamod, Mohannad" userId="51b5e356-4b7f-4de6-9c43-27b5e4bfa86f" providerId="ADAL" clId="{AB11739C-8963-4E70-A2FC-D81DD16CD438}" dt="2023-11-20T18:56:04.830" v="5340"/>
          <pc:sldLayoutMkLst>
            <pc:docMk/>
            <pc:sldMasterMk cId="0" sldId="2147483648"/>
            <pc:sldLayoutMk cId="3239759058" sldId="2147483675"/>
          </pc:sldLayoutMkLst>
          <pc:spChg chg="mod">
            <ac:chgData name="Elhamod, Mohannad" userId="51b5e356-4b7f-4de6-9c43-27b5e4bfa86f" providerId="ADAL" clId="{AB11739C-8963-4E70-A2FC-D81DD16CD438}" dt="2023-11-20T18:56:04.830" v="5340"/>
            <ac:spMkLst>
              <pc:docMk/>
              <pc:sldMasterMk cId="0" sldId="2147483648"/>
              <pc:sldLayoutMk cId="3239759058" sldId="2147483675"/>
              <ac:spMk id="39" creationId="{420B9CB1-2B0F-524C-87CF-8E31FB35EABB}"/>
            </ac:spMkLst>
          </pc:spChg>
        </pc:sldLayoutChg>
        <pc:sldLayoutChg chg="modSp">
          <pc:chgData name="Elhamod, Mohannad" userId="51b5e356-4b7f-4de6-9c43-27b5e4bfa86f" providerId="ADAL" clId="{AB11739C-8963-4E70-A2FC-D81DD16CD438}" dt="2023-11-20T18:56:04.830" v="5340"/>
          <pc:sldLayoutMkLst>
            <pc:docMk/>
            <pc:sldMasterMk cId="0" sldId="2147483648"/>
            <pc:sldLayoutMk cId="3792525490" sldId="2147483676"/>
          </pc:sldLayoutMkLst>
          <pc:spChg chg="mod">
            <ac:chgData name="Elhamod, Mohannad" userId="51b5e356-4b7f-4de6-9c43-27b5e4bfa86f" providerId="ADAL" clId="{AB11739C-8963-4E70-A2FC-D81DD16CD438}" dt="2023-11-20T18:56:04.830" v="5340"/>
            <ac:spMkLst>
              <pc:docMk/>
              <pc:sldMasterMk cId="0" sldId="2147483648"/>
              <pc:sldLayoutMk cId="3792525490" sldId="2147483676"/>
              <ac:spMk id="23" creationId="{B618D9C3-60BC-4342-9542-937B37A860CF}"/>
            </ac:spMkLst>
          </pc:spChg>
        </pc:sldLayoutChg>
        <pc:sldLayoutChg chg="modSp">
          <pc:chgData name="Elhamod, Mohannad" userId="51b5e356-4b7f-4de6-9c43-27b5e4bfa86f" providerId="ADAL" clId="{AB11739C-8963-4E70-A2FC-D81DD16CD438}" dt="2023-11-20T18:56:04.830" v="5340"/>
          <pc:sldLayoutMkLst>
            <pc:docMk/>
            <pc:sldMasterMk cId="0" sldId="2147483648"/>
            <pc:sldLayoutMk cId="2692699766" sldId="2147483677"/>
          </pc:sldLayoutMkLst>
          <pc:spChg chg="mod">
            <ac:chgData name="Elhamod, Mohannad" userId="51b5e356-4b7f-4de6-9c43-27b5e4bfa86f" providerId="ADAL" clId="{AB11739C-8963-4E70-A2FC-D81DD16CD438}" dt="2023-11-20T18:56:04.830" v="5340"/>
            <ac:spMkLst>
              <pc:docMk/>
              <pc:sldMasterMk cId="0" sldId="2147483648"/>
              <pc:sldLayoutMk cId="2692699766" sldId="2147483677"/>
              <ac:spMk id="23" creationId="{65B6D0FF-724C-9648-B21C-F8A9256F808D}"/>
            </ac:spMkLst>
          </pc:spChg>
        </pc:sldLayoutChg>
        <pc:sldLayoutChg chg="modSp">
          <pc:chgData name="Elhamod, Mohannad" userId="51b5e356-4b7f-4de6-9c43-27b5e4bfa86f" providerId="ADAL" clId="{AB11739C-8963-4E70-A2FC-D81DD16CD438}" dt="2023-11-20T18:56:04.830" v="5340"/>
          <pc:sldLayoutMkLst>
            <pc:docMk/>
            <pc:sldMasterMk cId="0" sldId="2147483648"/>
            <pc:sldLayoutMk cId="2197853450" sldId="2147483678"/>
          </pc:sldLayoutMkLst>
          <pc:spChg chg="mod">
            <ac:chgData name="Elhamod, Mohannad" userId="51b5e356-4b7f-4de6-9c43-27b5e4bfa86f" providerId="ADAL" clId="{AB11739C-8963-4E70-A2FC-D81DD16CD438}" dt="2023-11-20T18:56:04.830" v="5340"/>
            <ac:spMkLst>
              <pc:docMk/>
              <pc:sldMasterMk cId="0" sldId="2147483648"/>
              <pc:sldLayoutMk cId="2197853450" sldId="2147483678"/>
              <ac:spMk id="17" creationId="{6837D876-F824-C84E-8FF0-604B494047F2}"/>
            </ac:spMkLst>
          </pc:spChg>
        </pc:sldLayoutChg>
        <pc:sldLayoutChg chg="modSp">
          <pc:chgData name="Elhamod, Mohannad" userId="51b5e356-4b7f-4de6-9c43-27b5e4bfa86f" providerId="ADAL" clId="{AB11739C-8963-4E70-A2FC-D81DD16CD438}" dt="2023-11-20T18:56:04.830" v="5340"/>
          <pc:sldLayoutMkLst>
            <pc:docMk/>
            <pc:sldMasterMk cId="0" sldId="2147483648"/>
            <pc:sldLayoutMk cId="2164781308" sldId="2147483679"/>
          </pc:sldLayoutMkLst>
          <pc:spChg chg="mod">
            <ac:chgData name="Elhamod, Mohannad" userId="51b5e356-4b7f-4de6-9c43-27b5e4bfa86f" providerId="ADAL" clId="{AB11739C-8963-4E70-A2FC-D81DD16CD438}" dt="2023-11-20T18:56:04.830" v="5340"/>
            <ac:spMkLst>
              <pc:docMk/>
              <pc:sldMasterMk cId="0" sldId="2147483648"/>
              <pc:sldLayoutMk cId="2164781308" sldId="2147483679"/>
              <ac:spMk id="57" creationId="{062EDDB9-BC80-8F4A-8E16-95D850D0B768}"/>
            </ac:spMkLst>
          </pc:spChg>
        </pc:sldLayoutChg>
        <pc:sldLayoutChg chg="modSp">
          <pc:chgData name="Elhamod, Mohannad" userId="51b5e356-4b7f-4de6-9c43-27b5e4bfa86f" providerId="ADAL" clId="{AB11739C-8963-4E70-A2FC-D81DD16CD438}" dt="2023-11-20T18:56:04.830" v="5340"/>
          <pc:sldLayoutMkLst>
            <pc:docMk/>
            <pc:sldMasterMk cId="0" sldId="2147483648"/>
            <pc:sldLayoutMk cId="2245651323" sldId="2147483680"/>
          </pc:sldLayoutMkLst>
          <pc:spChg chg="mod">
            <ac:chgData name="Elhamod, Mohannad" userId="51b5e356-4b7f-4de6-9c43-27b5e4bfa86f" providerId="ADAL" clId="{AB11739C-8963-4E70-A2FC-D81DD16CD438}" dt="2023-11-20T18:56:04.830" v="5340"/>
            <ac:spMkLst>
              <pc:docMk/>
              <pc:sldMasterMk cId="0" sldId="2147483648"/>
              <pc:sldLayoutMk cId="2245651323" sldId="2147483680"/>
              <ac:spMk id="20" creationId="{1350FB57-CADC-CB41-982B-17026E80068F}"/>
            </ac:spMkLst>
          </pc:spChg>
        </pc:sldLayoutChg>
        <pc:sldLayoutChg chg="modSp">
          <pc:chgData name="Elhamod, Mohannad" userId="51b5e356-4b7f-4de6-9c43-27b5e4bfa86f" providerId="ADAL" clId="{AB11739C-8963-4E70-A2FC-D81DD16CD438}" dt="2023-11-20T18:56:04.830" v="5340"/>
          <pc:sldLayoutMkLst>
            <pc:docMk/>
            <pc:sldMasterMk cId="0" sldId="2147483648"/>
            <pc:sldLayoutMk cId="2629685582" sldId="2147483681"/>
          </pc:sldLayoutMkLst>
          <pc:spChg chg="mod">
            <ac:chgData name="Elhamod, Mohannad" userId="51b5e356-4b7f-4de6-9c43-27b5e4bfa86f" providerId="ADAL" clId="{AB11739C-8963-4E70-A2FC-D81DD16CD438}" dt="2023-11-20T18:56:04.830" v="5340"/>
            <ac:spMkLst>
              <pc:docMk/>
              <pc:sldMasterMk cId="0" sldId="2147483648"/>
              <pc:sldLayoutMk cId="2629685582" sldId="2147483681"/>
              <ac:spMk id="11" creationId="{C26E329C-5131-AE43-A7F9-96C7C8B06CFA}"/>
            </ac:spMkLst>
          </pc:spChg>
        </pc:sldLayoutChg>
        <pc:sldLayoutChg chg="modSp">
          <pc:chgData name="Elhamod, Mohannad" userId="51b5e356-4b7f-4de6-9c43-27b5e4bfa86f" providerId="ADAL" clId="{AB11739C-8963-4E70-A2FC-D81DD16CD438}" dt="2023-11-20T18:56:04.830" v="5340"/>
          <pc:sldLayoutMkLst>
            <pc:docMk/>
            <pc:sldMasterMk cId="0" sldId="2147483648"/>
            <pc:sldLayoutMk cId="2810373209" sldId="2147483682"/>
          </pc:sldLayoutMkLst>
          <pc:spChg chg="mod">
            <ac:chgData name="Elhamod, Mohannad" userId="51b5e356-4b7f-4de6-9c43-27b5e4bfa86f" providerId="ADAL" clId="{AB11739C-8963-4E70-A2FC-D81DD16CD438}" dt="2023-11-20T18:56:04.830" v="5340"/>
            <ac:spMkLst>
              <pc:docMk/>
              <pc:sldMasterMk cId="0" sldId="2147483648"/>
              <pc:sldLayoutMk cId="2810373209" sldId="2147483682"/>
              <ac:spMk id="16" creationId="{11533DB3-1916-424C-AA57-0F84ADFE5CC9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D160E5-2261-A243-B092-F8C7D4355F7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08D63D0-D587-1445-AEA0-C1B5EB1768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09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187E25-5E8D-F248-8CEF-2E975660216A}" type="datetimeFigureOut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E1510E-3534-2646-A4E3-DE062A900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064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inchilla_AI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Large_language_model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inchilla_AI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Large_language_model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pol.europa.eu/cms/sites/default/files/documents/Europol_Innovation_Lab_Facing_Reality_Law_Enforcement_And_The_Challenge_Of_Deepfakes.pd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pol.europa.eu/cms/sites/default/files/documents/Europol_Innovation_Lab_Facing_Reality_Law_Enforcement_And_The_Challenge_Of_Deepfakes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pol.europa.eu/cms/sites/default/files/documents/Europol_Innovation_Lab_Facing_Reality_Law_Enforcement_And_The_Challenge_Of_Deepfakes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pol.europa.eu/cms/sites/default/files/documents/Europol_Innovation_Lab_Facing_Reality_Law_Enforcement_And_The_Challenge_Of_Deepfakes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https://www.technologyreview.com/2023/06/26/1075504/junk-websites-filled-with-ai-generated-text-are-pulling-in-money-from-programmatic-ads/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73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06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OpenAI API with instruction for classifying a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18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OpenAI API with instruction for classifying a review</a:t>
            </a:r>
          </a:p>
          <a:p>
            <a:endParaRPr lang="en-US" dirty="0"/>
          </a:p>
          <a:p>
            <a:r>
              <a:rPr lang="en-US" dirty="0"/>
              <a:t>Works especially when the task is unknown/uncommon.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1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97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https://www.youtube.com/watch?v=SWwQ3k-DWyo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92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https://www.youtube.com/watch?v=SWwQ3k-DWyo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76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Sparrow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 fine-tuned from DeepMind’s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hinchilla AI"/>
              </a:rPr>
              <a:t>Chinchilla AI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pre-trained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arge language model"/>
              </a:rPr>
              <a:t>large language model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(LLM),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58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Sparrow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 fine-tuned from DeepMind’s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hinchilla AI"/>
              </a:rPr>
              <a:t>Chinchilla AI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pre-trained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arge language model"/>
              </a:rPr>
              <a:t>large language model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(LLM),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22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https://www.europol.europa.eu/cms/sites/default/files/documents/Europol_Innovation_Lab_Facing_Reality_Law_Enforcement_And_The_Challenge_Of_Deepfakes.pdf</a:t>
            </a:r>
            <a:r>
              <a:rPr lang="en-US" dirty="0"/>
              <a:t>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https://arxiv.org/pdf/2211.04325.pdf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59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https://arxiv.org/pdf/2309.04269.pdf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88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LangChain</a:t>
            </a:r>
            <a:r>
              <a:rPr lang="en-US" dirty="0"/>
              <a:t> is the </a:t>
            </a:r>
            <a:r>
              <a:rPr lang="en-US" dirty="0" err="1"/>
              <a:t>orchrestrator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2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LangChain</a:t>
            </a:r>
            <a:r>
              <a:rPr lang="en-US" dirty="0"/>
              <a:t> is the </a:t>
            </a:r>
            <a:r>
              <a:rPr lang="en-US" dirty="0" err="1"/>
              <a:t>orchrestrator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68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Human-centered AI.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Interests/rights of citizens.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 compatible with democracy.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 is autonomy?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Self-determination by companies.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77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https://www.youtube.com/watch?v=yhVlb-Hz6yM</a:t>
            </a:r>
          </a:p>
          <a:p>
            <a:endParaRPr lang="en-US" dirty="0"/>
          </a:p>
          <a:p>
            <a:r>
              <a:rPr lang="en-US" dirty="0"/>
              <a:t>Mind that this is for ChatGPT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94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https://www.youtube.com/watch?v=cfqtFvWOfg0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3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https://www.youtube.com/watch?v=cfqtFvWOfg0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80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factual but socially unacceptable facts: Maybe try do we not have rights because we are just a bunch of atoms?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57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in playground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66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https://www.europol.europa.eu/cms/sites/default/files/documents/Europol_Innovation_Lab_Facing_Reality_Law_Enforcement_And_The_Challenge_Of_Deepfakes.pdf</a:t>
            </a:r>
            <a:r>
              <a:rPr lang="en-US" dirty="0"/>
              <a:t>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https://arxiv.org/pdf/2211.04325.pdf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31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Grounding concepts (i.e. directions)</a:t>
            </a:r>
          </a:p>
          <a:p>
            <a:r>
              <a:rPr lang="en-US" dirty="0"/>
              <a:t>Multitask: test in topics law history </a:t>
            </a:r>
          </a:p>
          <a:p>
            <a:r>
              <a:rPr lang="en-US" dirty="0"/>
              <a:t>Word in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43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direct statement of belief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63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meaning: realization of intent.</a:t>
            </a:r>
          </a:p>
          <a:p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can fake it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23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9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https://www.europol.europa.eu/cms/sites/default/files/documents/Europol_Innovation_Lab_Facing_Reality_Law_Enforcement_And_The_Challenge_Of_Deepfakes.pdf</a:t>
            </a:r>
            <a:r>
              <a:rPr lang="en-US" dirty="0"/>
              <a:t>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https://arxiv.org/pdf/2211.04325.pdf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7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https://www.europol.europa.eu/cms/sites/default/files/documents/Europol_Innovation_Lab_Facing_Reality_Law_Enforcement_And_The_Challenge_Of_Deepfakes.pdf</a:t>
            </a:r>
            <a:r>
              <a:rPr lang="en-US" dirty="0"/>
              <a:t>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https://arxiv.org/pdf/2211.04325.pdf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18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https://www.youtube.com/watch?v=cfqtFvWOfg0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2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https://www.youtube.com/watch?v=SY5PvZrJhLE</a:t>
            </a:r>
          </a:p>
          <a:p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Explainability</a:t>
            </a:r>
            <a:r>
              <a:rPr lang="en-US" dirty="0"/>
              <a:t> maybe should be about what are the most similar training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96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https://www.youtube.com/watch?v=SY5PvZrJhLE</a:t>
            </a:r>
          </a:p>
          <a:p>
            <a:endParaRPr lang="en-US" dirty="0"/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Explainability</a:t>
            </a:r>
            <a:r>
              <a:rPr lang="en-US" dirty="0"/>
              <a:t> maybe should be about what are the most similar training examples.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Explainability</a:t>
            </a:r>
            <a:r>
              <a:rPr lang="en-US"/>
              <a:t> maybe should be about what are the most similar training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2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https://www.youtube.com/watch?v=cfqtFvWOfg0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1510E-3534-2646-A4E3-DE062A9007B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6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em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883A61C-D877-EC46-BEE0-B87CB3259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5400"/>
            <a:ext cx="12192000" cy="688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29877" y="995269"/>
            <a:ext cx="5908024" cy="3390900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9000" b="1" i="0" kern="0" spc="0" baseline="0">
                <a:solidFill>
                  <a:srgbClr val="A32B38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9876" y="4122908"/>
            <a:ext cx="6022323" cy="936351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/>
              <a:t>Put Your Own Subtitle in This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EC940-AE6E-5349-870A-1CE2A872F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E1FB86-A3C6-D045-9C68-2DD09E346C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2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5" y="123558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2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D828F9A-7E16-054A-8B0D-644332FD7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2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First Title In This Box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59EBBD5-0EFA-DD48-9BC9-C95F55B419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9156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579FBAA-DF80-B44F-AE31-FAA57877FE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19155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Second Title In This Box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A13532A-6764-224F-AD37-E98FC2FF53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3023" y="2624138"/>
            <a:ext cx="3287112" cy="2798762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box, try to keep it </a:t>
            </a:r>
            <a:r>
              <a:rPr lang="en-US" dirty="0" err="1"/>
              <a:t>consice</a:t>
            </a:r>
            <a:r>
              <a:rPr lang="en-US" dirty="0"/>
              <a:t>!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B5A77A6-0E40-7B48-80FD-65AB026FB7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63022" y="1821155"/>
            <a:ext cx="2891367" cy="588962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Third Title In This Box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2C426C-95EF-B645-A4FC-9C5341BA2638}"/>
              </a:ext>
            </a:extLst>
          </p:cNvPr>
          <p:cNvCxnSpPr/>
          <p:nvPr userDrawn="1"/>
        </p:nvCxnSpPr>
        <p:spPr>
          <a:xfrm>
            <a:off x="4216400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2BB977-FE9A-7245-9B56-E1460B728382}"/>
              </a:ext>
            </a:extLst>
          </p:cNvPr>
          <p:cNvCxnSpPr/>
          <p:nvPr userDrawn="1"/>
        </p:nvCxnSpPr>
        <p:spPr>
          <a:xfrm>
            <a:off x="8060267" y="1235586"/>
            <a:ext cx="0" cy="42762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F1648D1-23FC-654C-A68E-5A8091E522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38" name="Date Placeholder 3">
            <a:extLst>
              <a:ext uri="{FF2B5EF4-FFF2-40B4-BE49-F238E27FC236}">
                <a16:creationId xmlns:a16="http://schemas.microsoft.com/office/drawing/2014/main" id="{5B5B1479-3521-874F-A4C6-17666CB1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68A5CF6-ECF2-49E2-90D0-938BF1220D73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420B9CB1-2B0F-524C-87CF-8E31FB35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99473C-E2FA-3244-B4D2-14E9FA137B43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AEC02-7D05-7143-B0C3-841BCE4B0E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9155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03513A6-E118-814D-8569-FA5AA2B56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817" y="1158631"/>
            <a:ext cx="606179" cy="551366"/>
          </a:xfrm>
        </p:spPr>
        <p:txBody>
          <a:bodyPr/>
          <a:lstStyle>
            <a:lvl1pPr marL="0" indent="0">
              <a:buNone/>
              <a:defRPr sz="3600" b="1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503D9A-D02B-4CA4-ACB2-E878DD9C9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5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713962"/>
            <a:ext cx="10917627" cy="1117599"/>
          </a:xfrm>
        </p:spPr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USE THIS SLIDE WHEN YOU NEED </a:t>
            </a:r>
            <a:br>
              <a:rPr lang="en-US" dirty="0"/>
            </a:br>
            <a:r>
              <a:rPr lang="en-US" dirty="0"/>
              <a:t>TO MAKE A SIMPLE TIMELINE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3746F0-DA4E-1B40-A347-7325FEA12B86}"/>
              </a:ext>
            </a:extLst>
          </p:cNvPr>
          <p:cNvCxnSpPr/>
          <p:nvPr userDrawn="1"/>
        </p:nvCxnSpPr>
        <p:spPr>
          <a:xfrm>
            <a:off x="667269" y="3911600"/>
            <a:ext cx="1009983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4E98AF58-0580-4D4F-9C33-222272D78B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51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March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CA273B1-9311-6F44-B03B-89756FB4E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51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43EF25A-CDF0-3C4C-9EEE-C800A788DF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846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May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C844D70B-6457-0E4C-A1D5-7833FBA644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46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335902C-6F2D-A044-A500-806D4DB44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66034" y="24934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July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DF4A2A63-D99A-8349-B55F-0ABA1E9A1C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66034" y="29691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F7DB6D6E-F85E-4D46-B6ED-2EEF808212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66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April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7B92F51-385D-3E4D-A705-5B60B96B76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66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AA2148B-A551-5A42-BADE-4432005BF8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07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June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294D6124-4635-D24E-ADDD-AE0FAB12D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07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74AB5D01-F0B5-0F4F-947F-3D65F40BB8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20234" y="4258703"/>
            <a:ext cx="1107085" cy="326834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August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45518E2-FC5C-2A49-8F48-E90AF6CD3F2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20234" y="4734495"/>
            <a:ext cx="1462166" cy="598566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A Short Title Goes Here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873A51-BCEE-F84C-905C-9F12E0236E82}"/>
              </a:ext>
            </a:extLst>
          </p:cNvPr>
          <p:cNvGrpSpPr/>
          <p:nvPr userDrawn="1"/>
        </p:nvGrpSpPr>
        <p:grpSpPr>
          <a:xfrm>
            <a:off x="1065134" y="3588583"/>
            <a:ext cx="341234" cy="493634"/>
            <a:chOff x="1065134" y="3588583"/>
            <a:chExt cx="341234" cy="49363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66EBCF-6E8D-1346-B2E5-B75DE9235E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B82A78-6530-4043-9539-E001E42AAAD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485D00-32FB-3249-BE36-E79877DF4376}"/>
              </a:ext>
            </a:extLst>
          </p:cNvPr>
          <p:cNvGrpSpPr/>
          <p:nvPr userDrawn="1"/>
        </p:nvGrpSpPr>
        <p:grpSpPr>
          <a:xfrm rot="10800000">
            <a:off x="2893934" y="3739207"/>
            <a:ext cx="341234" cy="493634"/>
            <a:chOff x="1065134" y="3588583"/>
            <a:chExt cx="341234" cy="49363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4FAD7B3-253B-8649-8531-3C7A72C429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77C5B1A-5F5E-704D-8008-9F8E7EB819F6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48A4E0-DEFC-EB43-8DC8-1BA63A2D0358}"/>
              </a:ext>
            </a:extLst>
          </p:cNvPr>
          <p:cNvGrpSpPr/>
          <p:nvPr userDrawn="1"/>
        </p:nvGrpSpPr>
        <p:grpSpPr>
          <a:xfrm>
            <a:off x="4671934" y="3588583"/>
            <a:ext cx="341234" cy="493634"/>
            <a:chOff x="1065134" y="3588583"/>
            <a:chExt cx="341234" cy="49363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B9E3BB-020D-5D43-A0E4-1D1223C3E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1CE0F05-71CC-1248-A14B-A6784B463F9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0845BA-D434-A644-8662-B09BE5C5C4FE}"/>
              </a:ext>
            </a:extLst>
          </p:cNvPr>
          <p:cNvGrpSpPr/>
          <p:nvPr userDrawn="1"/>
        </p:nvGrpSpPr>
        <p:grpSpPr>
          <a:xfrm>
            <a:off x="8278734" y="3588583"/>
            <a:ext cx="341234" cy="493634"/>
            <a:chOff x="1065134" y="3588583"/>
            <a:chExt cx="341234" cy="49363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89F1007-44D0-3C4A-821D-6746222A3C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8B77A3-44A9-164C-9D0C-A40715E5C688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30911BC-E721-E441-9030-FCF9BCB045FF}"/>
              </a:ext>
            </a:extLst>
          </p:cNvPr>
          <p:cNvGrpSpPr/>
          <p:nvPr userDrawn="1"/>
        </p:nvGrpSpPr>
        <p:grpSpPr>
          <a:xfrm rot="10800000">
            <a:off x="6500734" y="3739207"/>
            <a:ext cx="341234" cy="493634"/>
            <a:chOff x="1065134" y="3588583"/>
            <a:chExt cx="341234" cy="49363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74C8C28-25E5-BB43-8E20-3016096C99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FA30ED0-4937-4E4B-B7BE-4E8255AB57CF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7C027A-CD78-AE4C-906D-04292E13956A}"/>
              </a:ext>
            </a:extLst>
          </p:cNvPr>
          <p:cNvGrpSpPr/>
          <p:nvPr userDrawn="1"/>
        </p:nvGrpSpPr>
        <p:grpSpPr>
          <a:xfrm rot="10800000">
            <a:off x="10107534" y="3739207"/>
            <a:ext cx="341234" cy="493634"/>
            <a:chOff x="1065134" y="3588583"/>
            <a:chExt cx="341234" cy="49363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0C3E7A6-7C56-FF47-ADE7-88542992A8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1900" y="3588583"/>
              <a:ext cx="0" cy="32301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BB69B6-A490-2A49-B11D-DD7B70A3FEA1}"/>
                </a:ext>
              </a:extLst>
            </p:cNvPr>
            <p:cNvSpPr/>
            <p:nvPr userDrawn="1"/>
          </p:nvSpPr>
          <p:spPr>
            <a:xfrm>
              <a:off x="1065134" y="3740983"/>
              <a:ext cx="341234" cy="341234"/>
            </a:xfrm>
            <a:prstGeom prst="ellipse">
              <a:avLst/>
            </a:prstGeom>
            <a:solidFill>
              <a:srgbClr val="62C4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D4485E2A-7D32-9641-81CF-18FCB3AF7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70FEFA2-27BA-4665-A990-9862315F9A57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7" name="Footer Placeholder 4">
            <a:extLst>
              <a:ext uri="{FF2B5EF4-FFF2-40B4-BE49-F238E27FC236}">
                <a16:creationId xmlns:a16="http://schemas.microsoft.com/office/drawing/2014/main" id="{062EDDB9-BC80-8F4A-8E16-95D850D0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CD4C00-B646-CA47-A9E5-768A54072626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05429BE-C75F-47B2-BB33-AE0D1BF32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52400" y="1362077"/>
            <a:ext cx="10274300" cy="4452789"/>
          </a:xfrm>
        </p:spPr>
        <p:txBody>
          <a:bodyPr/>
          <a:lstStyle>
            <a:lvl1pPr>
              <a:lnSpc>
                <a:spcPct val="80000"/>
              </a:lnSpc>
              <a:defRPr sz="12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THIS PAGE </a:t>
            </a:r>
            <a:br>
              <a:rPr lang="en-US" dirty="0"/>
            </a:br>
            <a:r>
              <a:rPr lang="en-US" dirty="0"/>
              <a:t>IS A SECTION DIVIDER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2078DD8-1174-6849-9EB6-0158F8D898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2F93C29-1F65-4D0D-8002-CDD934E5DB98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26E329C-5131-AE43-A7F9-96C7C8B0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F82E70-2CE2-6442-ABFD-8EAD4B2D58F7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EBC4D79-BE61-4D4A-8239-4C447E06CF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85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7389B2-595A-C34F-BBF2-4A12F5DB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4FC85-7176-B541-A156-F5765CBCF2CD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4E5CB4-06E5-3245-9EA2-E7B4356F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E2ADE69-2B63-4458-887F-7FFA1B2D238C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F49D06F-DB20-5142-BC14-B6501692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798C16-2F43-DE49-B29E-D0572EC7B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3C4A7-6D7E-4FD9-8282-487F6EB06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2AACA-D1B3-BE49-B1C9-90365F7A8881}"/>
              </a:ext>
            </a:extLst>
          </p:cNvPr>
          <p:cNvSpPr/>
          <p:nvPr userDrawn="1"/>
        </p:nvSpPr>
        <p:spPr>
          <a:xfrm>
            <a:off x="0" y="-9308"/>
            <a:ext cx="12192000" cy="68580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64219" y="1148240"/>
            <a:ext cx="9613019" cy="449395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12000" b="1" i="0" kern="0" spc="0" baseline="0">
                <a:solidFill>
                  <a:schemeClr val="tx1"/>
                </a:soli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PUT YOUR OWN TITLE IN THIS 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55181" y="4361998"/>
            <a:ext cx="6103584" cy="500068"/>
          </a:xfrm>
        </p:spPr>
        <p:txBody>
          <a:bodyPr/>
          <a:lstStyle>
            <a:lvl1pPr marL="0" indent="0" algn="l">
              <a:lnSpc>
                <a:spcPct val="60000"/>
              </a:lnSpc>
              <a:buNone/>
              <a:defRPr sz="28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9776E-0145-5249-B850-8230F27795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37819" y="6257632"/>
            <a:ext cx="3047883" cy="13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4C836-D7A2-4374-8BA7-41C5B81FE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0572F2-4C6A-BD40-B7EF-63CE9E6DFC9E}"/>
              </a:ext>
            </a:extLst>
          </p:cNvPr>
          <p:cNvSpPr/>
          <p:nvPr userDrawn="1"/>
        </p:nvSpPr>
        <p:spPr>
          <a:xfrm rot="16200000">
            <a:off x="-1021977" y="1021977"/>
            <a:ext cx="6858001" cy="4814047"/>
          </a:xfrm>
          <a:prstGeom prst="rect">
            <a:avLst/>
          </a:prstGeom>
          <a:solidFill>
            <a:srgbClr val="62C4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1831EB4-6F65-4C42-BE28-6382D5B41EF5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70A6E9F-D58E-7549-B453-264D50D571F7}"/>
              </a:ext>
            </a:extLst>
          </p:cNvPr>
          <p:cNvSpPr txBox="1"/>
          <p:nvPr userDrawn="1"/>
        </p:nvSpPr>
        <p:spPr>
          <a:xfrm>
            <a:off x="853887" y="2828835"/>
            <a:ext cx="3106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Impact" panose="020B0806030902050204" pitchFamily="34" charset="0"/>
              </a:rPr>
              <a:t>AGENDA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B66AE5-2719-254F-9C71-8796F1E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935" y="998595"/>
            <a:ext cx="1129991" cy="551366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D225756-DD91-B44A-B03F-3CFBF9847C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489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First Topic Goes In This Box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A506422-AC83-F24B-A67B-7C45F1FAD0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8488" y="3222557"/>
            <a:ext cx="2588005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Second Topic Goes In This Box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EF7516D-6C07-0E47-BC44-57A08AD291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8489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Third Topic Goes In This Box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5BF8BF19-E2CB-F643-8593-91137F5182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3122" y="1557271"/>
            <a:ext cx="2469278" cy="567598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Fourth Topic Goes In This Box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7F00C9A-1BE7-D74C-BB50-353280B15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13122" y="3222557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Fifth Topic Goes In This Box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9253C4-F152-484C-8B72-2321E28DC3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3122" y="4939808"/>
            <a:ext cx="2469278" cy="619563"/>
          </a:xfrm>
        </p:spPr>
        <p:txBody>
          <a:bodyPr/>
          <a:lstStyle>
            <a:lvl1pPr marL="0" indent="0" algn="l">
              <a:buNone/>
              <a:defRPr lang="en-US" sz="1800" b="1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Title Of Sixth Topic Goes In This Box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B1FB9F-63E9-1745-BC2E-AF6BFDB67ABE}"/>
              </a:ext>
            </a:extLst>
          </p:cNvPr>
          <p:cNvCxnSpPr>
            <a:cxnSpLocks/>
          </p:cNvCxnSpPr>
          <p:nvPr userDrawn="1"/>
        </p:nvCxnSpPr>
        <p:spPr>
          <a:xfrm>
            <a:off x="8627783" y="837086"/>
            <a:ext cx="0" cy="50258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FFC26-C2AA-6D47-B09A-5260CB9A1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67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93C53705-05BE-3E43-8348-287EFB379A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7935" y="429776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EB57398-9CB0-594E-822D-A4539153F6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96935" y="2603432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A1519BD-B13F-7840-90F2-0175CC375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6935" y="922550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05E5713-4943-634C-8988-A28B0D9B5B3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6935" y="4324656"/>
            <a:ext cx="1411288" cy="619125"/>
          </a:xfrm>
        </p:spPr>
        <p:txBody>
          <a:bodyPr/>
          <a:lstStyle>
            <a:lvl1pPr marL="0" indent="0">
              <a:buNone/>
              <a:defRPr sz="3600">
                <a:solidFill>
                  <a:srgbClr val="A32B38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>
                <a:latin typeface="Impact" panose="020B0806030902050204" pitchFamily="34" charset="0"/>
              </a:defRPr>
            </a:lvl2pPr>
            <a:lvl3pPr marL="914400" indent="0">
              <a:buNone/>
              <a:defRPr>
                <a:latin typeface="Impact" panose="020B0806030902050204" pitchFamily="34" charset="0"/>
              </a:defRPr>
            </a:lvl3pPr>
            <a:lvl4pPr marL="1371600" indent="0">
              <a:buNone/>
              <a:defRPr>
                <a:latin typeface="Impact" panose="020B0806030902050204" pitchFamily="34" charset="0"/>
              </a:defRPr>
            </a:lvl4pPr>
            <a:lvl5pPr marL="1828800" indent="0">
              <a:buNone/>
              <a:defRPr>
                <a:latin typeface="Impact" panose="020B0806030902050204" pitchFamily="34" charset="0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ACECB6-3BE5-D34C-A747-348752A9C71D}"/>
              </a:ext>
            </a:extLst>
          </p:cNvPr>
          <p:cNvCxnSpPr>
            <a:cxnSpLocks/>
          </p:cNvCxnSpPr>
          <p:nvPr userDrawn="1"/>
        </p:nvCxnSpPr>
        <p:spPr>
          <a:xfrm>
            <a:off x="609600" y="431801"/>
            <a:ext cx="420444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CF8E506-989A-4A26-8348-674253C92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7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4" y="2059439"/>
            <a:ext cx="8682426" cy="3827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B7071-8DE2-8343-81C6-F7FA1DB69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C837EC4-22F5-9E43-84C3-1A5AAC6A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2D8D2EE-FAC1-47FF-832E-695BB7B3CD5D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1533DB3-1916-424C-AA57-0F84ADF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AB774-8A76-CA46-B4E3-9885480C035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A6B077E-C183-4A65-A056-DFE5121E6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4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773" y="838200"/>
            <a:ext cx="10917627" cy="803275"/>
          </a:xfrm>
        </p:spPr>
        <p:txBody>
          <a:bodyPr/>
          <a:lstStyle>
            <a:lvl1pPr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4773" y="2059439"/>
            <a:ext cx="9952427" cy="3827463"/>
          </a:xfrm>
        </p:spPr>
        <p:txBody>
          <a:bodyPr/>
          <a:lstStyle>
            <a:lvl1pPr marL="342900" indent="-342900">
              <a:lnSpc>
                <a:spcPct val="80000"/>
              </a:lnSpc>
              <a:buClr>
                <a:srgbClr val="62C4B1"/>
              </a:buClr>
              <a:buFont typeface="Arial" panose="020B0604020202020204" pitchFamily="34" charset="0"/>
              <a:buChar char="•"/>
              <a:defRPr sz="24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Put your body copy in this box. As Bullets!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4FC64C-83D1-1741-B761-5F097544B5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320AB01-3453-9C4B-802A-2D304F24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7FDA0A-41DA-4D71-80F7-8C114A50AB82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837D876-F824-C84E-8FF0-604B4940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459127-653F-994C-A2A5-157D3832E1DF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8C19392-48DF-4D6E-8FB6-437F3FCBF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E59CB6-6FD2-3340-A5FF-0D872CE5D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5331" y="-2"/>
            <a:ext cx="4326670" cy="68580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81C4CA-9FFA-2D4F-997F-0B6E1CA23336}"/>
              </a:ext>
            </a:extLst>
          </p:cNvPr>
          <p:cNvSpPr/>
          <p:nvPr userDrawn="1"/>
        </p:nvSpPr>
        <p:spPr>
          <a:xfrm rot="16200000">
            <a:off x="6599666" y="1265663"/>
            <a:ext cx="6858001" cy="4326669"/>
          </a:xfrm>
          <a:prstGeom prst="rect">
            <a:avLst/>
          </a:prstGeom>
          <a:solidFill>
            <a:srgbClr val="62C4B1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226634"/>
            <a:ext cx="4252332" cy="1573755"/>
          </a:xfrm>
        </p:spPr>
        <p:txBody>
          <a:bodyPr/>
          <a:lstStyle>
            <a:lvl1pPr>
              <a:lnSpc>
                <a:spcPct val="80000"/>
              </a:lnSpc>
              <a:defRPr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4633" y="3055939"/>
            <a:ext cx="6502400" cy="2408237"/>
          </a:xfrm>
        </p:spPr>
        <p:txBody>
          <a:bodyPr/>
          <a:lstStyle>
            <a:lvl1pPr marL="0" indent="0" algn="l">
              <a:buNone/>
              <a:defRPr lang="en-US" sz="18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6CD9CC-D8A4-AE47-B2D3-7B4C70008D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50F38DBA-2130-0644-AA07-968F2943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B1039A5-4207-4F27-BCD1-F3D7CEBD793A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068DC8C5-BA8A-6741-9E99-6FE3BBD6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36ABEB-C090-5846-97D8-221C1E8C7112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E32A65-4823-C14D-B7E3-D7F16CE5A43A}"/>
              </a:ext>
            </a:extLst>
          </p:cNvPr>
          <p:cNvCxnSpPr>
            <a:cxnSpLocks/>
          </p:cNvCxnSpPr>
          <p:nvPr userDrawn="1"/>
        </p:nvCxnSpPr>
        <p:spPr>
          <a:xfrm>
            <a:off x="582706" y="424331"/>
            <a:ext cx="7282625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6AC8F-4D06-4703-BC77-80B7A44EE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0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CB298-7EAD-3846-8D7C-18E994A5A7A8}"/>
              </a:ext>
            </a:extLst>
          </p:cNvPr>
          <p:cNvSpPr/>
          <p:nvPr userDrawn="1"/>
        </p:nvSpPr>
        <p:spPr>
          <a:xfrm>
            <a:off x="0" y="2590800"/>
            <a:ext cx="12192000" cy="4267200"/>
          </a:xfrm>
          <a:prstGeom prst="rect">
            <a:avLst/>
          </a:prstGeom>
          <a:solidFill>
            <a:srgbClr val="A32B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880954"/>
            <a:ext cx="10917627" cy="1286092"/>
          </a:xfrm>
        </p:spPr>
        <p:txBody>
          <a:bodyPr/>
          <a:lstStyle>
            <a:lvl1pPr algn="ctr">
              <a:defRPr sz="4800"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YOUR HEADLINE IN </a:t>
            </a:r>
            <a:br>
              <a:rPr lang="en-US" dirty="0"/>
            </a:br>
            <a:r>
              <a:rPr lang="en-US" dirty="0"/>
              <a:t>THIS TEXT 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E2DC406-912D-5F48-9574-34EA44D04D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9357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DFD3CF9-A873-6247-A3C5-CCA49B749D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5313" y="3532836"/>
            <a:ext cx="3246967" cy="1782761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DD85F6-FC6D-7D48-AFA6-24B3467680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BA45E7E-63FA-744D-96FA-B75E5D7D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DE50B9E-BA0E-4B49-A39F-4712FAA2BB0B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350FB57-CADC-CB41-982B-17026E80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975003-8E67-344B-BBFE-044499EF78D0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8A7B9D-4ACD-4E31-A610-58D46D0AC1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solidFill>
          <a:srgbClr val="A32B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5EFFAB-240B-CF47-B119-CF6FF864B3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97E7FA-3F80-5243-906B-08F6D6942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9483857E-CC71-644F-AD46-98B66625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607A494-AC53-49A0-965C-9C2EFF857B09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B618D9C3-60BC-4342-9542-937B37A8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EBB85AF-FFE4-9F4F-A718-7300D5B5DF8A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C79A5F-39E8-4635-B8AF-2ECBD2F56A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28" r="-171"/>
          <a:stretch/>
        </p:blipFill>
        <p:spPr>
          <a:xfrm>
            <a:off x="502508" y="6097136"/>
            <a:ext cx="950976" cy="4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rgbClr val="62C4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126164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25273-BE34-CF40-A6B2-154B9E634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01A7E3-1524-AF40-855A-8FD47F3340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4517" y="6257632"/>
            <a:ext cx="3047883" cy="13386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1BB585A-025E-0F49-A03E-12D2E0ADF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566" y="1814366"/>
            <a:ext cx="3852417" cy="3086100"/>
          </a:xfrm>
        </p:spPr>
        <p:txBody>
          <a:bodyPr/>
          <a:lstStyle>
            <a:lvl1pPr>
              <a:lnSpc>
                <a:spcPct val="80000"/>
              </a:lnSpc>
              <a:defRPr sz="600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PUT </a:t>
            </a:r>
            <a:br>
              <a:rPr lang="en-US" dirty="0"/>
            </a:br>
            <a:r>
              <a:rPr lang="en-US" dirty="0"/>
              <a:t>YOUR OWN HEADLINE HERE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67E9DB66-B09E-1849-9A28-F368B053AC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3952" y="1814366"/>
            <a:ext cx="5147733" cy="3086100"/>
          </a:xfrm>
        </p:spPr>
        <p:txBody>
          <a:bodyPr/>
          <a:lstStyle>
            <a:lvl1pPr marL="0" indent="0" algn="l">
              <a:buNone/>
              <a:defRPr lang="en-US" sz="1800" b="0" i="0" smtClean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 dirty="0"/>
              <a:t>Put your body copy in this box.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835ED1C5-0DED-984E-B747-52BCC963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6500" y="245537"/>
            <a:ext cx="2844800" cy="106096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E3E51A3-EB38-4389-8535-C81CE232DAA8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5B6D0FF-724C-9648-B21C-F8A9256F8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100" y="266493"/>
            <a:ext cx="3860800" cy="80696"/>
          </a:xfrm>
          <a:prstGeom prst="rect">
            <a:avLst/>
          </a:prstGeom>
        </p:spPr>
        <p:txBody>
          <a:bodyPr/>
          <a:lstStyle>
            <a:lvl1pPr>
              <a:defRPr sz="1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1BEF3A-709F-2545-9783-111F980FC1F8}"/>
              </a:ext>
            </a:extLst>
          </p:cNvPr>
          <p:cNvCxnSpPr/>
          <p:nvPr userDrawn="1"/>
        </p:nvCxnSpPr>
        <p:spPr>
          <a:xfrm>
            <a:off x="609600" y="431801"/>
            <a:ext cx="109728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3162C0A-0767-422C-9AC7-B1A44C486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6" b="-9839"/>
          <a:stretch/>
        </p:blipFill>
        <p:spPr>
          <a:xfrm>
            <a:off x="609600" y="6070872"/>
            <a:ext cx="950976" cy="5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87387"/>
            <a:ext cx="10972800" cy="73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920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F8AF86-A13C-46D9-8098-DCF21FE8088F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9207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rgbClr val="A7193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3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16EBCC7-7B40-2844-B90B-9C1454F257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76" b="-367"/>
          <a:stretch/>
        </p:blipFill>
        <p:spPr bwMode="auto">
          <a:xfrm>
            <a:off x="609600" y="6114193"/>
            <a:ext cx="950976" cy="43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E27AA-CD22-4DD2-87CF-1FDE4A810D3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534516" y="6257632"/>
            <a:ext cx="3047884" cy="1338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82" r:id="rId3"/>
    <p:sldLayoutId id="2147483672" r:id="rId4"/>
    <p:sldLayoutId id="2147483678" r:id="rId5"/>
    <p:sldLayoutId id="2147483674" r:id="rId6"/>
    <p:sldLayoutId id="2147483680" r:id="rId7"/>
    <p:sldLayoutId id="2147483676" r:id="rId8"/>
    <p:sldLayoutId id="2147483677" r:id="rId9"/>
    <p:sldLayoutId id="2147483675" r:id="rId10"/>
    <p:sldLayoutId id="2147483679" r:id="rId11"/>
    <p:sldLayoutId id="2147483681" r:id="rId12"/>
    <p:sldLayoutId id="2147483665" r:id="rId1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uyenchip.com/2023/08/16/llm-research-open-challenge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oursera.org/learn/generative-ai-with-llms/lecture/exyNC/instruction-fine-tun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oursera.org/learn/generative-ai-with-llms/lecture/exyNC/instruction-fine-tun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witter.com/tanayj/status/161406200027901132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yenchip.com/2023/08/16/llm-research-open-challenges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/lecture/j2lTW/using-the-llm-in-application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/lecture/2bQKl/helping-llms-reason-and-plan-with-chain-of-though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coursera.org/learn/generative-ai-with-llms/lecture/2bQKl/helping-llms-reason-and-plan-with-chain-of-thought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coursera.org/learn/generative-ai-with-llms/lecture/2bQKl/helping-llms-reason-and-plan-with-chain-of-thought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Z1ZwY2K2-M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learn.deeplearning.ai/langchain/lesson/2/models,-prompts-and-parsers" TargetMode="External"/><Relationship Id="rId4" Type="http://schemas.openxmlformats.org/officeDocument/2006/relationships/hyperlink" Target="https://arxiv.org/pdf/2309.04269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hyperlink" Target="https://www.coursera.org/learn/generative-ai-with-llms/lecture/j2lTW/using-the-llm-in-application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/lecture/yCzw0/react-combining-reasoning-and-ac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deeplearning.ai/langchain/lesson/2/models,-prompts-and-parser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_63ax3w8X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fm.stanford.edu/2023/06/15/eu-ai-act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oursera.org/learn/generative-ai-with-llms/lecture/exyNC/instruction-fine-tunin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pt3demo.com/apps/instructgp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generative-ai-with-llms/lecture/yV8WP/aligning-models-with-human-value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oursera.org/learn/generative-ai-with-llms/lecture/NY6K0/reinforcement-learning-from-human-feedback-rlhf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coursera.org/learn/generative-ai-with-llms/lecture/NY6K0/reinforcement-learning-from-human-feedback-rlhf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coursera.org/learn/generative-ai-with-llms/lecture/NY6K0/reinforcement-learning-from-human-feedback-rlhf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coursera.org/learn/generative-ai-with-llms/lecture/NY6K0/reinforcement-learning-from-human-feedback-rlhf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huyenchip.com/2023/05/02/rlhf.html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huyenchip.com/2023/05/02/rlhf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huyenchip.com/2023/05/02/rlhf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tatmodeling.stat.columbia.edu/2023/11/18/i-disagree-with-geoff-hinton-regarding-glorified-autocomplete/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arxiv.org/pdf/2206.07682.pdf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2206.07682.pdf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8.03958.pd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2308.03958.pdf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europol.europa.eu/cms/sites/default/files/documents/Europol_Innovation_Lab_Facing_Reality_Law_Enforcement_And_The_Challenge_Of_Deepfakes.pdf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10.05993.pdf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0813-6A1A-404F-A12B-794B3DB1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02605"/>
            <a:ext cx="10274300" cy="4452789"/>
          </a:xfrm>
        </p:spPr>
        <p:txBody>
          <a:bodyPr/>
          <a:lstStyle/>
          <a:p>
            <a:r>
              <a:rPr lang="en-US" dirty="0"/>
              <a:t>Issues With LLMs (1):</a:t>
            </a:r>
            <a:br>
              <a:rPr lang="en-US" dirty="0"/>
            </a:br>
            <a:r>
              <a:rPr lang="en-US" sz="3600" dirty="0"/>
              <a:t>Hallucinations, Data, Privacy, and Trustworthiness.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4C8D8-80FE-FB46-89BF-C212C25E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667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5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C20E-C85A-FF97-C3D0-B8680B9F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Are Not Created Equal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581C118-CE8B-50F0-E0A3-0C016E06C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5104" y="1957577"/>
            <a:ext cx="4194077" cy="38274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3FD78-C941-B1E2-E2F3-E3814CB68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5DD96-E31E-18E9-FF84-A6428A37E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45"/>
          <a:stretch/>
        </p:blipFill>
        <p:spPr>
          <a:xfrm>
            <a:off x="792819" y="2029688"/>
            <a:ext cx="2580618" cy="3827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F4042-53A1-9C6C-8DF4-36C6F8006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93"/>
          <a:stretch/>
        </p:blipFill>
        <p:spPr>
          <a:xfrm>
            <a:off x="3373437" y="2068468"/>
            <a:ext cx="2995769" cy="3851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A2686-3707-2F29-218E-7CAC2E4CE22B}"/>
              </a:ext>
            </a:extLst>
          </p:cNvPr>
          <p:cNvSpPr txBox="1"/>
          <p:nvPr/>
        </p:nvSpPr>
        <p:spPr>
          <a:xfrm>
            <a:off x="5777377" y="5925966"/>
            <a:ext cx="5918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huyenchip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152982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5451" y="1308100"/>
            <a:ext cx="7140549" cy="3339274"/>
          </a:xfrm>
        </p:spPr>
        <p:txBody>
          <a:bodyPr/>
          <a:lstStyle/>
          <a:p>
            <a:r>
              <a:rPr lang="en-US" dirty="0"/>
              <a:t>Hallucinations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790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B8E1-4034-85B4-CA24-9BBCA15A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LLMs Hallucinate?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F824-EEB8-2C14-85A7-75A08984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4B0CC-1F12-CCC1-0C1C-181A5085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6340588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Language models are just glorified text completion tools.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So, they are highly influenced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Data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Input context.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987AE-017F-41E5-E15D-FBECA4FCF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72" y="883327"/>
            <a:ext cx="4429680" cy="50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2417-1BED-CFE8-C7BE-8D405B33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“Just Store Training Data”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D9774-24CC-804C-B523-FC56BC2BC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6998049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an opinion that LLMs simply predicting based on the closest example in training data.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4B453-D593-1542-DACF-B0BF5BA1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00BF84-784C-4C26-A86D-69F46F70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295" y="1963816"/>
            <a:ext cx="3731005" cy="38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16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2417-1BED-CFE8-C7BE-8D405B33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D9774-24CC-804C-B523-FC56BC2BC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5" y="2059439"/>
            <a:ext cx="3742126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LLMs still learn complex relations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4B453-D593-1542-DACF-B0BF5BA1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D7855-1DFC-148A-A89C-AF541302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77" y="834461"/>
            <a:ext cx="7256805" cy="505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87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81156-4976-EB73-3F8E-22BE9A93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Hallucinations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3FD97-62B0-EAC3-0264-C216F5E8D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Prompt engineering.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Example: “If you don’t know, say you don’t know”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Multi-shot prompting.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Parameter tuning (e.g., temperature and context length).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39FD8-9950-372E-90CA-5A5BEDA7F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7210" y="1308100"/>
            <a:ext cx="7238790" cy="3339274"/>
          </a:xfrm>
        </p:spPr>
        <p:txBody>
          <a:bodyPr/>
          <a:lstStyle/>
          <a:p>
            <a:r>
              <a:rPr lang="en-US" dirty="0"/>
              <a:t>Learning Without 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1253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B8E1-4034-85B4-CA24-9BBCA15A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are stateless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F824-EEB8-2C14-85A7-75A08984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4B0CC-1F12-CCC1-0C1C-181A5085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 that LLMs DO NOT memorize any data they are not trained on.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then how do we have a meaningful with them?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By providing the information in the context.</a:t>
            </a:r>
          </a:p>
        </p:txBody>
      </p:sp>
    </p:spTree>
    <p:extLst>
      <p:ext uri="{BB962C8B-B14F-4D97-AF65-F5344CB8AC3E}">
        <p14:creationId xmlns:p14="http://schemas.microsoft.com/office/powerpoint/2010/main" val="84232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0ED9-226A-33CE-5CB8-235B3E5A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AAA254-86B8-9040-D374-FD259F5A2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6863" y="2346615"/>
            <a:ext cx="8682037" cy="294992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2EC19-984F-5E86-EB40-09AC2C06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1DF64-A9A2-FCF2-2DE8-903E55D0F1B3}"/>
              </a:ext>
            </a:extLst>
          </p:cNvPr>
          <p:cNvSpPr txBox="1"/>
          <p:nvPr/>
        </p:nvSpPr>
        <p:spPr>
          <a:xfrm>
            <a:off x="9559288" y="5096486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coursera.org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00554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0ED9-226A-33CE-5CB8-235B3E5A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2EC19-984F-5E86-EB40-09AC2C06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6261E-D7C6-E97C-37D3-5CA9312C4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816" y="2232689"/>
            <a:ext cx="7014393" cy="3210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0D4D5-409F-4418-5037-5DA76C4A6C27}"/>
              </a:ext>
            </a:extLst>
          </p:cNvPr>
          <p:cNvSpPr txBox="1"/>
          <p:nvPr/>
        </p:nvSpPr>
        <p:spPr>
          <a:xfrm>
            <a:off x="8826500" y="4959396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coursera.org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58704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7210" y="1308100"/>
            <a:ext cx="7238790" cy="3339274"/>
          </a:xfrm>
        </p:spPr>
        <p:txBody>
          <a:bodyPr/>
          <a:lstStyle/>
          <a:p>
            <a:r>
              <a:rPr lang="en-US" dirty="0"/>
              <a:t>Data Crisis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1186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B8E1-4034-85B4-CA24-9BBCA15A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Learning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F824-EEB8-2C14-85A7-75A08984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4B0CC-1F12-CCC1-0C1C-181A5085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 of fine-tuning the model, append the data to the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800" dirty="0"/>
              <a:t>Lower cost.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800" dirty="0"/>
              <a:t>More flexible.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800" dirty="0"/>
              <a:t>Less effective.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1800" dirty="0"/>
              <a:t>Higher cost per query</a:t>
            </a:r>
          </a:p>
        </p:txBody>
      </p:sp>
    </p:spTree>
    <p:extLst>
      <p:ext uri="{BB962C8B-B14F-4D97-AF65-F5344CB8AC3E}">
        <p14:creationId xmlns:p14="http://schemas.microsoft.com/office/powerpoint/2010/main" val="246478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6537-B792-14D7-6813-C5525EB1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C3D1-5509-7FF4-BAAE-F10A9F66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AA165-5EEB-52BD-8AB8-FBC9B89B2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3420" y="508617"/>
            <a:ext cx="6344841" cy="56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92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5451" y="1308100"/>
            <a:ext cx="7140549" cy="3339274"/>
          </a:xfrm>
        </p:spPr>
        <p:txBody>
          <a:bodyPr/>
          <a:lstStyle/>
          <a:p>
            <a:r>
              <a:rPr lang="en-US" dirty="0"/>
              <a:t>Truthfulness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6688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B8E1-4034-85B4-CA24-9BBCA15A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LLMs Know The Truth?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F824-EEB8-2C14-85A7-75A08984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4B0CC-1F12-CCC1-0C1C-181A5085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Much of the training data is not factual.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There is a lot of misinformation out there.</a:t>
            </a:r>
            <a:endParaRPr lang="en-US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It is based on fiction or casual conversation.</a:t>
            </a:r>
          </a:p>
          <a:p>
            <a:pPr lvl="1"/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LLMs are predicting next probably word.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They do not do a database lookup!</a:t>
            </a:r>
          </a:p>
        </p:txBody>
      </p:sp>
    </p:spTree>
    <p:extLst>
      <p:ext uri="{BB962C8B-B14F-4D97-AF65-F5344CB8AC3E}">
        <p14:creationId xmlns:p14="http://schemas.microsoft.com/office/powerpoint/2010/main" val="809423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B8E1-4034-85B4-CA24-9BBCA15A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LLMs Know The Truth?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F824-EEB8-2C14-85A7-75A08984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4B0CC-1F12-CCC1-0C1C-181A5085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6166776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have no understanding of cause and effect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60526-DF36-2782-E212-20F6DEA1C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688" y="2128042"/>
            <a:ext cx="4327712" cy="28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70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B8E1-4034-85B4-CA24-9BBCA15A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Solution(s)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F824-EEB8-2C14-85A7-75A08984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4B0CC-1F12-CCC1-0C1C-181A5085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6801566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 evidence online (e.g., Google Search).</a:t>
            </a:r>
          </a:p>
        </p:txBody>
      </p:sp>
      <p:pic>
        <p:nvPicPr>
          <p:cNvPr id="1026" name="Picture 2" descr="Tanay Jaipuria on X: &quot;DeepMind is considering releasing its own chatbot  called Sparrow in 2023 in a private beta. It would have the ability to cite  sources (and presumably query Google as">
            <a:extLst>
              <a:ext uri="{FF2B5EF4-FFF2-40B4-BE49-F238E27FC236}">
                <a16:creationId xmlns:a16="http://schemas.microsoft.com/office/drawing/2014/main" id="{769252F1-D822-D1FB-ADC6-617E72EA2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880" y="1307680"/>
            <a:ext cx="4242640" cy="42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280FE-F8D0-D9C4-CF6E-87E906583D6B}"/>
              </a:ext>
            </a:extLst>
          </p:cNvPr>
          <p:cNvSpPr txBox="1"/>
          <p:nvPr/>
        </p:nvSpPr>
        <p:spPr>
          <a:xfrm>
            <a:off x="10513396" y="5318500"/>
            <a:ext cx="4235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tanayj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037954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B8E1-4034-85B4-CA24-9BBCA15A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Solution(s)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F824-EEB8-2C14-85A7-75A08984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4B0CC-1F12-CCC1-0C1C-181A5085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5025666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 offline (e.g.,  a document)… This is called </a:t>
            </a:r>
            <a:r>
              <a:rPr lang="en-US" b="1" u="sng" dirty="0"/>
              <a:t>RAG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280FE-F8D0-D9C4-CF6E-87E906583D6B}"/>
              </a:ext>
            </a:extLst>
          </p:cNvPr>
          <p:cNvSpPr txBox="1"/>
          <p:nvPr/>
        </p:nvSpPr>
        <p:spPr>
          <a:xfrm>
            <a:off x="10752386" y="4354286"/>
            <a:ext cx="5918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huyenchip</a:t>
            </a:r>
            <a:endParaRPr lang="en-US" sz="700" dirty="0"/>
          </a:p>
        </p:txBody>
      </p:sp>
      <p:pic>
        <p:nvPicPr>
          <p:cNvPr id="3" name="Picture 2" descr="Context needed for a customer support query">
            <a:extLst>
              <a:ext uri="{FF2B5EF4-FFF2-40B4-BE49-F238E27FC236}">
                <a16:creationId xmlns:a16="http://schemas.microsoft.com/office/drawing/2014/main" id="{C3366727-F20E-5B9F-647F-E411A3D4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31" y="1686468"/>
            <a:ext cx="6195669" cy="348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33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B8E1-4034-85B4-CA24-9BBCA15A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Solution(s)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F824-EEB8-2C14-85A7-75A08984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4B0CC-1F12-CCC1-0C1C-181A5085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5025666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 offline (e.g.,  a document)… This is called </a:t>
            </a:r>
            <a:r>
              <a:rPr lang="en-US" b="1" u="sng" dirty="0"/>
              <a:t>RAG</a:t>
            </a:r>
            <a:r>
              <a:rPr lang="en-US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A547EB-FF73-9174-3BAE-BCD055A6EA75}"/>
              </a:ext>
            </a:extLst>
          </p:cNvPr>
          <p:cNvGrpSpPr/>
          <p:nvPr/>
        </p:nvGrpSpPr>
        <p:grpSpPr>
          <a:xfrm>
            <a:off x="5518864" y="564534"/>
            <a:ext cx="6415824" cy="5582266"/>
            <a:chOff x="7048668" y="1123442"/>
            <a:chExt cx="4230804" cy="36811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7280FE-F8D0-D9C4-CF6E-87E906583D6B}"/>
                </a:ext>
              </a:extLst>
            </p:cNvPr>
            <p:cNvSpPr txBox="1"/>
            <p:nvPr/>
          </p:nvSpPr>
          <p:spPr>
            <a:xfrm>
              <a:off x="10589860" y="4604515"/>
              <a:ext cx="6896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3"/>
                </a:rPr>
                <a:t>coursera.org</a:t>
              </a:r>
              <a:endParaRPr lang="en-US" sz="7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CCCF48-3B38-2BF9-E257-AC03F8F6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8668" y="1123442"/>
              <a:ext cx="4133021" cy="1641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0C8535-90F7-4AF3-2B2D-880D106E9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6006" y="3049884"/>
              <a:ext cx="3938343" cy="1369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1186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B8E1-4034-85B4-CA24-9BBCA15A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Solution(s)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F824-EEB8-2C14-85A7-75A08984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4B0CC-1F12-CCC1-0C1C-181A5085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Reasoning</a:t>
            </a:r>
          </a:p>
        </p:txBody>
      </p:sp>
      <p:pic>
        <p:nvPicPr>
          <p:cNvPr id="3" name="Picture 2" descr="r/ChatGPT - Michael's mother has 4 children">
            <a:extLst>
              <a:ext uri="{FF2B5EF4-FFF2-40B4-BE49-F238E27FC236}">
                <a16:creationId xmlns:a16="http://schemas.microsoft.com/office/drawing/2014/main" id="{C58450AA-CED4-2E9D-29CF-CADB09D4C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05"/>
          <a:stretch/>
        </p:blipFill>
        <p:spPr bwMode="auto">
          <a:xfrm>
            <a:off x="4584263" y="1802500"/>
            <a:ext cx="3023474" cy="38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/ChatGPT - Michael's mother has 4 children">
            <a:extLst>
              <a:ext uri="{FF2B5EF4-FFF2-40B4-BE49-F238E27FC236}">
                <a16:creationId xmlns:a16="http://schemas.microsoft.com/office/drawing/2014/main" id="{0C526269-D160-CF83-DB63-050C34518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8"/>
          <a:stretch/>
        </p:blipFill>
        <p:spPr bwMode="auto">
          <a:xfrm>
            <a:off x="7871656" y="2365401"/>
            <a:ext cx="2951087" cy="25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034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42AA-53BB-D3ED-443F-12B02376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Solution(s)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59AF0-4D71-FA54-BAF9-EDF4C2B7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4" descr="12 Prompt Engineering Techniques. Prompt Engineering can be described as… |  by Cobus Greyling | Medium">
            <a:extLst>
              <a:ext uri="{FF2B5EF4-FFF2-40B4-BE49-F238E27FC236}">
                <a16:creationId xmlns:a16="http://schemas.microsoft.com/office/drawing/2014/main" id="{1C94389B-0188-B2CD-ACF2-32F92AC13B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582" y="2128042"/>
            <a:ext cx="5724836" cy="38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3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6A12-3B6B-8E3D-CF93-0C009149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AI-Generated Data Everywhere…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E16BAA-6C99-4450-1FB5-2F9B921AE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62649" y="1848966"/>
            <a:ext cx="3790977" cy="417083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BE617-C4F7-FC7E-E1B6-A9305639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61C7FB-B236-7C63-D8FA-F868E8C6DC4C}"/>
              </a:ext>
            </a:extLst>
          </p:cNvPr>
          <p:cNvSpPr txBox="1">
            <a:spLocks/>
          </p:cNvSpPr>
          <p:nvPr/>
        </p:nvSpPr>
        <p:spPr bwMode="auto">
          <a:xfrm>
            <a:off x="664774" y="2059439"/>
            <a:ext cx="5097523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dependent"/>
              </a:rPr>
              <a:t>21% of ad impressions went to made-for-advertising sites</a:t>
            </a:r>
            <a:r>
              <a:rPr lang="en-US" b="0" i="0" dirty="0">
                <a:solidFill>
                  <a:srgbClr val="000000"/>
                </a:solidFill>
                <a:effectLst/>
                <a:latin typeface="Independent"/>
              </a:rPr>
              <a:t> (programmatic advertising).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dependent"/>
              </a:rPr>
              <a:t>1,200 articles a day.</a:t>
            </a:r>
            <a:endParaRPr lang="en-US" dirty="0">
              <a:solidFill>
                <a:srgbClr val="000000"/>
              </a:solidFill>
              <a:latin typeface="Independe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dependent"/>
              </a:rPr>
              <a:t>25 new AI-generated sites each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53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581A-9CC2-BCF2-BE83-FD2E555E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3D9D-A8A8-6A61-6D45-7D4635A7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C7670C03-E39D-0F1C-D410-F2F920638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567" y="1974608"/>
            <a:ext cx="8682037" cy="354357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37AE83-FBB3-5041-BA86-9B547BAFA2EC}"/>
              </a:ext>
            </a:extLst>
          </p:cNvPr>
          <p:cNvSpPr txBox="1"/>
          <p:nvPr/>
        </p:nvSpPr>
        <p:spPr>
          <a:xfrm>
            <a:off x="9774992" y="5533920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coursera.org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785077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581A-9CC2-BCF2-BE83-FD2E555E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3D9D-A8A8-6A61-6D45-7D4635A7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7AE83-FBB3-5041-BA86-9B547BAFA2EC}"/>
              </a:ext>
            </a:extLst>
          </p:cNvPr>
          <p:cNvSpPr txBox="1"/>
          <p:nvPr/>
        </p:nvSpPr>
        <p:spPr>
          <a:xfrm>
            <a:off x="9265303" y="5819745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2"/>
              </a:rPr>
              <a:t>coursera.org</a:t>
            </a:r>
            <a:endParaRPr lang="en-US" sz="7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D94F5FF-2232-82D9-D7C7-2122101D9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0831" y="1939293"/>
            <a:ext cx="7884084" cy="38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74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581A-9CC2-BCF2-BE83-FD2E555E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3D9D-A8A8-6A61-6D45-7D4635A7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7AE83-FBB3-5041-BA86-9B547BAFA2EC}"/>
              </a:ext>
            </a:extLst>
          </p:cNvPr>
          <p:cNvSpPr txBox="1"/>
          <p:nvPr/>
        </p:nvSpPr>
        <p:spPr>
          <a:xfrm>
            <a:off x="9611480" y="5418815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2"/>
              </a:rPr>
              <a:t>coursera.org</a:t>
            </a:r>
            <a:endParaRPr lang="en-US" sz="7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B41681-4A9F-6DE3-CA0E-DD8047FA5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0811" y="2264068"/>
            <a:ext cx="8682037" cy="31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01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581A-9CC2-BCF2-BE83-FD2E555E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3D9D-A8A8-6A61-6D45-7D4635A7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3" name="Content Placeholder 2" descr="Chain-of-Thought Prompting | Prompt Engineering Guide">
            <a:extLst>
              <a:ext uri="{FF2B5EF4-FFF2-40B4-BE49-F238E27FC236}">
                <a16:creationId xmlns:a16="http://schemas.microsoft.com/office/drawing/2014/main" id="{98024DAB-04C8-EB6C-C4C9-C0BB8A8D79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928" y="1942021"/>
            <a:ext cx="7606372" cy="38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C73B3-8CBB-7024-2B05-9179A988E906}"/>
              </a:ext>
            </a:extLst>
          </p:cNvPr>
          <p:cNvSpPr txBox="1"/>
          <p:nvPr/>
        </p:nvSpPr>
        <p:spPr>
          <a:xfrm>
            <a:off x="520700" y="2406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Jason Wei (OpenAI)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44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4D16-A007-8690-AB3B-D6E8F661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Density (</a:t>
            </a:r>
            <a:r>
              <a:rPr lang="en-US" dirty="0" err="1"/>
              <a:t>CoD</a:t>
            </a:r>
            <a:r>
              <a:rPr lang="en-US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50FEDC-FB17-72AD-EE2C-EC2CDF5A2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125" y="1887538"/>
            <a:ext cx="5908922" cy="38274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2C351-2C41-0ACB-A34A-A6EC2339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3D208-C749-6792-89E9-039C4C2D283D}"/>
              </a:ext>
            </a:extLst>
          </p:cNvPr>
          <p:cNvSpPr txBox="1"/>
          <p:nvPr/>
        </p:nvSpPr>
        <p:spPr>
          <a:xfrm>
            <a:off x="8428794" y="5761008"/>
            <a:ext cx="7120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>
                <a:hlinkClick r:id="rId4"/>
              </a:rPr>
              <a:t>CoD</a:t>
            </a:r>
            <a:r>
              <a:rPr lang="en-US" sz="700" dirty="0">
                <a:hlinkClick r:id="rId4"/>
              </a:rPr>
              <a:t> paper</a:t>
            </a:r>
            <a:r>
              <a:rPr lang="en-US" sz="700" dirty="0">
                <a:hlinkClick r:id="rId5"/>
              </a:rPr>
              <a:t>.ai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59696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382C-4438-5214-8FD9-57A9797F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</a:t>
            </a:r>
            <a:r>
              <a:rPr lang="en-US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DEA9-4D83-93E2-1EAB-7807BF7F6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F94468-4747-556B-F842-F781ADA73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3742126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Reasoning and Acting.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F25437-42C5-041E-DE8E-F9CFB993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233" y="2213763"/>
            <a:ext cx="5561725" cy="2830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002149-A61B-B84E-ADF7-060577A8667E}"/>
              </a:ext>
            </a:extLst>
          </p:cNvPr>
          <p:cNvSpPr txBox="1"/>
          <p:nvPr/>
        </p:nvSpPr>
        <p:spPr>
          <a:xfrm>
            <a:off x="10668245" y="5044347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coursera.org</a:t>
            </a:r>
            <a:endParaRPr lang="en-US" sz="700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0D5C1E69-E06B-8789-BE3D-1F6497C11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50911" y="3307214"/>
            <a:ext cx="4299613" cy="193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558904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382C-4438-5214-8FD9-57A9797F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</a:t>
            </a:r>
            <a:r>
              <a:rPr lang="en-US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DEA9-4D83-93E2-1EAB-7807BF7F6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02149-A61B-B84E-ADF7-060577A8667E}"/>
              </a:ext>
            </a:extLst>
          </p:cNvPr>
          <p:cNvSpPr txBox="1"/>
          <p:nvPr/>
        </p:nvSpPr>
        <p:spPr>
          <a:xfrm>
            <a:off x="9286121" y="5381229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coursera.org</a:t>
            </a:r>
            <a:endParaRPr lang="en-US" sz="7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C388FE-B2B7-1AA1-3F1F-254BEED21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2042" y="1835545"/>
            <a:ext cx="7014683" cy="354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45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581A-9CC2-BCF2-BE83-FD2E555E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3D9D-A8A8-6A61-6D45-7D4635A7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C273C-840A-D346-52F9-B716F6F6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125" y="1168381"/>
            <a:ext cx="4797426" cy="4718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1B5BE3-7C53-5758-D138-DBC530C0E188}"/>
              </a:ext>
            </a:extLst>
          </p:cNvPr>
          <p:cNvSpPr txBox="1"/>
          <p:nvPr/>
        </p:nvSpPr>
        <p:spPr>
          <a:xfrm>
            <a:off x="7681511" y="5573000"/>
            <a:ext cx="7954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deeplearning.ai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752860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7210" y="1308100"/>
            <a:ext cx="7238790" cy="3339274"/>
          </a:xfrm>
        </p:spPr>
        <p:txBody>
          <a:bodyPr/>
          <a:lstStyle/>
          <a:p>
            <a:r>
              <a:rPr lang="en-US" dirty="0"/>
              <a:t>Privacy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903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DEA7-104B-DDD0-A6CD-E315280A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Issues?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B5C471-5591-F6CD-6E22-26B7E708F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698" y="2335121"/>
            <a:ext cx="4374720" cy="287749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CF326-20F2-0E03-0279-0C704651A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F30E6-FE74-764A-6827-C338BC0E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89" y="2059366"/>
            <a:ext cx="47686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1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A93B1-97FA-F899-A21E-B259612A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date leads to fake news…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3D015-0FCE-A059-7F95-6E17896D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DF38EB-F39A-4357-994D-25230D32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96" y="2049085"/>
            <a:ext cx="4973208" cy="39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60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7B5F-665B-28A9-3A9D-2C562E09A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and Privacy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2F220-B5A7-0EC6-18C9-59AE79C0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5EAFB-8DDE-952A-0223-BA804107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11" y="3685484"/>
            <a:ext cx="6733514" cy="797254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5CAF626-28E0-6165-C460-D69EF5EAF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8682426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Q: Can we really trust these statements?</a:t>
            </a:r>
            <a:endParaRPr lang="en-US" sz="1800" dirty="0"/>
          </a:p>
        </p:txBody>
      </p:sp>
      <p:pic>
        <p:nvPicPr>
          <p:cNvPr id="2050" name="Picture 2" descr="Train chatGPT on confidential dataset - API - OpenAI Developer Forum">
            <a:extLst>
              <a:ext uri="{FF2B5EF4-FFF2-40B4-BE49-F238E27FC236}">
                <a16:creationId xmlns:a16="http://schemas.microsoft.com/office/drawing/2014/main" id="{06E0E3B9-20FD-6D15-FA8D-F834909C5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39" y="729233"/>
            <a:ext cx="2901189" cy="51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419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6034-A8B4-39DB-032D-06E32EA9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and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1F907-6865-3F8D-4D8C-DD75B0BBE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Summary of EU AI Act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7CB8-4175-EB71-BE0B-CC0B4E0F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314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6034-A8B4-39DB-032D-06E32EA9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and Law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7CB8-4175-EB71-BE0B-CC0B4E0F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37D2D0-05A9-17D9-95D7-FA67F742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681" y="1641475"/>
            <a:ext cx="8144608" cy="458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EFEACB-0505-8975-18A3-796A29EB3F5A}"/>
              </a:ext>
            </a:extLst>
          </p:cNvPr>
          <p:cNvSpPr txBox="1"/>
          <p:nvPr/>
        </p:nvSpPr>
        <p:spPr>
          <a:xfrm>
            <a:off x="9447213" y="5819745"/>
            <a:ext cx="5100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hlinkClick r:id="rId4"/>
              </a:rPr>
              <a:t>stanford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44389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5E4E-7DA3-73AA-F5CE-6A13DBAF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Leaking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DDB37-DED2-C9F7-0E2C-AE55C1C9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6242347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LLMs memorize especially (and unfortunately) outliers if the model is large enough.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not the desired behavior.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Generated texts with very low perplexity were generally found to memorize information from the training set (e.g., internet) 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33F51-7966-7F82-888A-A35173F4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D09EF-22A2-1D02-A453-1ADC18FC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897" y="1641475"/>
            <a:ext cx="4620131" cy="348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31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7210" y="1308100"/>
            <a:ext cx="7238790" cy="3339274"/>
          </a:xfrm>
        </p:spPr>
        <p:txBody>
          <a:bodyPr/>
          <a:lstStyle/>
          <a:p>
            <a:r>
              <a:rPr lang="en-US" dirty="0"/>
              <a:t>Meaning vs.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2195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7B5F-665B-28A9-3A9D-2C562E09A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are good at learning form/structure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2F220-B5A7-0EC6-18C9-59AE79C0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2" descr="r/ProgrammerHumor - Explaining the basics of my idea">
            <a:extLst>
              <a:ext uri="{FF2B5EF4-FFF2-40B4-BE49-F238E27FC236}">
                <a16:creationId xmlns:a16="http://schemas.microsoft.com/office/drawing/2014/main" id="{70BF1E63-37B2-7423-1E86-7E9DD1752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4"/>
          <a:stretch/>
        </p:blipFill>
        <p:spPr bwMode="auto">
          <a:xfrm>
            <a:off x="6802516" y="1981346"/>
            <a:ext cx="4416414" cy="352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/ProgrammerHumor - Explaining the basics of my idea">
            <a:extLst>
              <a:ext uri="{FF2B5EF4-FFF2-40B4-BE49-F238E27FC236}">
                <a16:creationId xmlns:a16="http://schemas.microsoft.com/office/drawing/2014/main" id="{D6585F83-2686-09DD-2000-1FA6C9C51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08"/>
          <a:stretch/>
        </p:blipFill>
        <p:spPr bwMode="auto">
          <a:xfrm>
            <a:off x="1067994" y="1981346"/>
            <a:ext cx="4841766" cy="352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4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7210" y="1308100"/>
            <a:ext cx="7238790" cy="3339274"/>
          </a:xfrm>
        </p:spPr>
        <p:txBody>
          <a:bodyPr/>
          <a:lstStyle/>
          <a:p>
            <a:r>
              <a:rPr lang="en-US" dirty="0"/>
              <a:t>How To Make LLMs More Human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3940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B8E1-4034-85B4-CA24-9BBCA15A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Fine-Tuning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F824-EEB8-2C14-85A7-75A08984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4B0CC-1F12-CCC1-0C1C-181A5085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Training for word completion means that the LLM will simply complete the sentence.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we want the model be good at </a:t>
            </a:r>
            <a:r>
              <a:rPr lang="en-US" i="1" dirty="0"/>
              <a:t>answering prompts</a:t>
            </a:r>
            <a:r>
              <a:rPr lang="en-US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do that: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Train the model to be good at instructions!</a:t>
            </a:r>
          </a:p>
        </p:txBody>
      </p:sp>
    </p:spTree>
    <p:extLst>
      <p:ext uri="{BB962C8B-B14F-4D97-AF65-F5344CB8AC3E}">
        <p14:creationId xmlns:p14="http://schemas.microsoft.com/office/powerpoint/2010/main" val="13592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B8E1-4034-85B4-CA24-9BBCA15A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Fine-Tuning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EF824-EEB8-2C14-85A7-75A08984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EA26BF-E234-23F4-625C-E0E75108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reprocessing of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F67ED-D707-8455-731B-72412717D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7" y="1966518"/>
            <a:ext cx="5998779" cy="2924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DABA9A-9468-427A-639A-7F801B1A7A36}"/>
              </a:ext>
            </a:extLst>
          </p:cNvPr>
          <p:cNvSpPr txBox="1"/>
          <p:nvPr/>
        </p:nvSpPr>
        <p:spPr>
          <a:xfrm>
            <a:off x="10837614" y="4791453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coursera.org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605233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EA33-79DB-E8EA-146D-088CEA0C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Fine-Tuning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2212B-2D22-7916-8A21-DB9FE3D7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1C1198-7439-5625-CE3F-17A85BFDAD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2" r="26408" b="47545"/>
          <a:stretch/>
        </p:blipFill>
        <p:spPr bwMode="auto">
          <a:xfrm>
            <a:off x="2628900" y="1825730"/>
            <a:ext cx="6507830" cy="355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B0477-C73A-CC93-E555-46CEB6306226}"/>
              </a:ext>
            </a:extLst>
          </p:cNvPr>
          <p:cNvSpPr txBox="1"/>
          <p:nvPr/>
        </p:nvSpPr>
        <p:spPr>
          <a:xfrm>
            <a:off x="8646138" y="5553165"/>
            <a:ext cx="7793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gpt3demo.com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52947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1FED-4A9D-DC2C-9964-DC8AE0F4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90% of data will be AI generated by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A22CD-660A-65DD-53FB-54DCB9FE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AE96-C70E-B36E-8F43-849ED77A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45" y="1823366"/>
            <a:ext cx="8282185" cy="40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01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2840" y="1316392"/>
            <a:ext cx="7858340" cy="3339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9600" dirty="0"/>
              <a:t>Reinforcement</a:t>
            </a:r>
            <a:r>
              <a:rPr lang="en-US" dirty="0"/>
              <a:t>-Learning from Human Feedback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0931" y="5196438"/>
            <a:ext cx="1102421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RLHF</a:t>
            </a:r>
          </a:p>
        </p:txBody>
      </p:sp>
    </p:spTree>
    <p:extLst>
      <p:ext uri="{BB962C8B-B14F-4D97-AF65-F5344CB8AC3E}">
        <p14:creationId xmlns:p14="http://schemas.microsoft.com/office/powerpoint/2010/main" val="3693396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57B9-A229-97FF-E16E-8B695B9D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36E18-D01C-E318-6716-36B1460CC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human feedback to “guide” ChatGPT’s responses...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So, with RLHF, an LLM is trained on two targets: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modeling the training corpora.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follow the human responses.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These may be contradictory…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AF64C-BFF7-B978-E4CF-CD675CF2B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8C5A-3ACE-A392-F04D-9C4514AA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10C40-B5A1-57B4-7ECB-09F0A32A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389515-97EF-B195-1494-200877C91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828" y="1943749"/>
            <a:ext cx="8682037" cy="3483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634AD-749E-8790-E00A-29AF0D384FFA}"/>
              </a:ext>
            </a:extLst>
          </p:cNvPr>
          <p:cNvSpPr txBox="1"/>
          <p:nvPr/>
        </p:nvSpPr>
        <p:spPr>
          <a:xfrm>
            <a:off x="9659058" y="5427356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coursera.org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17783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8C5A-3ACE-A392-F04D-9C4514AA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with Humans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10C40-B5A1-57B4-7ECB-09F0A32A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054E7B-20AC-1C8D-5BD9-A80DFEAE41DA}"/>
              </a:ext>
            </a:extLst>
          </p:cNvPr>
          <p:cNvSpPr txBox="1"/>
          <p:nvPr/>
        </p:nvSpPr>
        <p:spPr>
          <a:xfrm>
            <a:off x="3545069" y="597764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But, humans are a bottleneck…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0970EC-8F33-3C68-76A0-BAD17EDDEB64}"/>
              </a:ext>
            </a:extLst>
          </p:cNvPr>
          <p:cNvSpPr txBox="1"/>
          <p:nvPr/>
        </p:nvSpPr>
        <p:spPr>
          <a:xfrm>
            <a:off x="9138920" y="5459487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2"/>
              </a:rPr>
              <a:t>coursera.org</a:t>
            </a:r>
            <a:endParaRPr lang="en-US" sz="700" dirty="0"/>
          </a:p>
        </p:txBody>
      </p:sp>
      <p:pic>
        <p:nvPicPr>
          <p:cNvPr id="22" name="Content Placeholder 9">
            <a:extLst>
              <a:ext uri="{FF2B5EF4-FFF2-40B4-BE49-F238E27FC236}">
                <a16:creationId xmlns:a16="http://schemas.microsoft.com/office/drawing/2014/main" id="{5D4DDBB7-3E6B-11A0-9495-BBC33CE05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74444" y="1724759"/>
            <a:ext cx="7608871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32250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8C5A-3ACE-A392-F04D-9C4514AA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with AI?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10C40-B5A1-57B4-7ECB-09F0A32A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522E2B-69E2-1F4F-7EFF-534F7D809845}"/>
              </a:ext>
            </a:extLst>
          </p:cNvPr>
          <p:cNvGrpSpPr/>
          <p:nvPr/>
        </p:nvGrpSpPr>
        <p:grpSpPr>
          <a:xfrm>
            <a:off x="2383521" y="1734144"/>
            <a:ext cx="7424958" cy="3918105"/>
            <a:chOff x="3261094" y="1463024"/>
            <a:chExt cx="7424958" cy="39181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7DAB1A-61CE-BF97-E6DB-1920632375E1}"/>
                </a:ext>
              </a:extLst>
            </p:cNvPr>
            <p:cNvSpPr txBox="1"/>
            <p:nvPr/>
          </p:nvSpPr>
          <p:spPr>
            <a:xfrm>
              <a:off x="9996440" y="5181074"/>
              <a:ext cx="68961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2"/>
                </a:rPr>
                <a:t>coursera.org</a:t>
              </a:r>
              <a:endParaRPr lang="en-US" sz="7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EA07B4-2E00-BC1B-AA9C-72810F15E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094" y="1463024"/>
              <a:ext cx="7424958" cy="3664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C137F50-E533-506A-FB92-DD20D17ACCBB}"/>
              </a:ext>
            </a:extLst>
          </p:cNvPr>
          <p:cNvSpPr txBox="1"/>
          <p:nvPr/>
        </p:nvSpPr>
        <p:spPr>
          <a:xfrm>
            <a:off x="3545069" y="596953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Dangerous?</a:t>
            </a:r>
          </a:p>
        </p:txBody>
      </p:sp>
    </p:spTree>
    <p:extLst>
      <p:ext uri="{BB962C8B-B14F-4D97-AF65-F5344CB8AC3E}">
        <p14:creationId xmlns:p14="http://schemas.microsoft.com/office/powerpoint/2010/main" val="259799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8C5A-3ACE-A392-F04D-9C4514AA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RLHF: Ranking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10C40-B5A1-57B4-7ECB-09F0A32A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634AD-749E-8790-E00A-29AF0D384FFA}"/>
              </a:ext>
            </a:extLst>
          </p:cNvPr>
          <p:cNvSpPr txBox="1"/>
          <p:nvPr/>
        </p:nvSpPr>
        <p:spPr>
          <a:xfrm>
            <a:off x="9707332" y="5153086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2"/>
              </a:rPr>
              <a:t>coursera.org</a:t>
            </a:r>
            <a:endParaRPr lang="en-US" sz="7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7FC25A-82DB-8F35-5FCF-B89F5A8A03FA}"/>
              </a:ext>
            </a:extLst>
          </p:cNvPr>
          <p:cNvGrpSpPr/>
          <p:nvPr/>
        </p:nvGrpSpPr>
        <p:grpSpPr>
          <a:xfrm>
            <a:off x="1754127" y="1534076"/>
            <a:ext cx="9419003" cy="3614602"/>
            <a:chOff x="1721311" y="1871975"/>
            <a:chExt cx="9419003" cy="36146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FA2447-847E-05FA-CD48-F0520D4E2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31" r="4067"/>
            <a:stretch/>
          </p:blipFill>
          <p:spPr>
            <a:xfrm>
              <a:off x="1721311" y="2508932"/>
              <a:ext cx="8556243" cy="29776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6AA4D8-8B0A-358D-3601-FBB67EB18EA5}"/>
                </a:ext>
              </a:extLst>
            </p:cNvPr>
            <p:cNvSpPr/>
            <p:nvPr/>
          </p:nvSpPr>
          <p:spPr>
            <a:xfrm>
              <a:off x="2320006" y="2063068"/>
              <a:ext cx="4624899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95E987-48F5-9101-784E-E654070BAD8A}"/>
                </a:ext>
              </a:extLst>
            </p:cNvPr>
            <p:cNvSpPr/>
            <p:nvPr/>
          </p:nvSpPr>
          <p:spPr>
            <a:xfrm>
              <a:off x="10035730" y="1871975"/>
              <a:ext cx="1104584" cy="914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460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8C5A-3ACE-A392-F04D-9C4514AA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RLHF: Ranking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10C40-B5A1-57B4-7ECB-09F0A32A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FC31-39E1-1365-705C-36C42D8981DF}"/>
              </a:ext>
            </a:extLst>
          </p:cNvPr>
          <p:cNvSpPr/>
          <p:nvPr/>
        </p:nvSpPr>
        <p:spPr>
          <a:xfrm>
            <a:off x="2155011" y="2088312"/>
            <a:ext cx="4624899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FB977-9999-B3CB-A829-811B2E1F9865}"/>
              </a:ext>
            </a:extLst>
          </p:cNvPr>
          <p:cNvSpPr txBox="1"/>
          <p:nvPr/>
        </p:nvSpPr>
        <p:spPr>
          <a:xfrm>
            <a:off x="9707332" y="5153085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2"/>
              </a:rPr>
              <a:t>coursera.org</a:t>
            </a:r>
            <a:endParaRPr lang="en-US" sz="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B7A6B0-124D-12AC-AD3F-0048471C7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2"/>
          <a:stretch/>
        </p:blipFill>
        <p:spPr>
          <a:xfrm>
            <a:off x="1795055" y="2088312"/>
            <a:ext cx="9625463" cy="301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44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8C5A-3ACE-A392-F04D-9C4514AA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RLHF: Ranking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10C40-B5A1-57B4-7ECB-09F0A32A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FC31-39E1-1365-705C-36C42D8981DF}"/>
              </a:ext>
            </a:extLst>
          </p:cNvPr>
          <p:cNvSpPr/>
          <p:nvPr/>
        </p:nvSpPr>
        <p:spPr>
          <a:xfrm>
            <a:off x="2155011" y="2088312"/>
            <a:ext cx="4624899" cy="914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B58149-95C4-2377-757E-FCEB21F0A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732" y="1862858"/>
            <a:ext cx="6806536" cy="41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EFFC-5BC4-A1A0-B4DA-2F721E52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Human Feedback Happens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1BDD-8645-9B12-D6F4-CFE3CB5B4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Humans rank/rate the model’s output.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reward is given to the model to guide its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model is used because humans are bottlenecks.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Danger of that?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7CD1-B9C5-4264-430C-86EE04D3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FBA436-5947-7DB0-49FE-8A80584C9106}"/>
              </a:ext>
            </a:extLst>
          </p:cNvPr>
          <p:cNvSpPr txBox="1"/>
          <p:nvPr/>
        </p:nvSpPr>
        <p:spPr>
          <a:xfrm>
            <a:off x="10795005" y="5573000"/>
            <a:ext cx="7873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2"/>
              </a:rPr>
              <a:t>huyenchip.com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495684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EFFC-5BC4-A1A0-B4DA-2F721E52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Human Feedback Happens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1BDD-8645-9B12-D6F4-CFE3CB5B4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humans are slow…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train a model to mimic humans in giving feedback!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Issues?...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7CD1-B9C5-4264-430C-86EE04D3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FBA436-5947-7DB0-49FE-8A80584C9106}"/>
              </a:ext>
            </a:extLst>
          </p:cNvPr>
          <p:cNvSpPr txBox="1"/>
          <p:nvPr/>
        </p:nvSpPr>
        <p:spPr>
          <a:xfrm>
            <a:off x="10795005" y="5573000"/>
            <a:ext cx="7873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2"/>
              </a:rPr>
              <a:t>huyenchip.com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66250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1FED-4A9D-DC2C-9964-DC8AE0F4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90% of data will be AI generated by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A22CD-660A-65DD-53FB-54DCB9FE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25D29266-C96E-1BAB-DB10-1FEFD8D40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1425" y="2044914"/>
            <a:ext cx="5089149" cy="359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023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EFFC-5BC4-A1A0-B4DA-2F721E52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RLHF: How Human Feedback Happens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7CD1-B9C5-4264-430C-86EE04D3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2" descr="3 phases of ChatGPT development">
            <a:extLst>
              <a:ext uri="{FF2B5EF4-FFF2-40B4-BE49-F238E27FC236}">
                <a16:creationId xmlns:a16="http://schemas.microsoft.com/office/drawing/2014/main" id="{D8B4C95C-6FCF-0CA7-645E-2DB05CFBC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51"/>
          <a:stretch/>
        </p:blipFill>
        <p:spPr bwMode="auto">
          <a:xfrm>
            <a:off x="664773" y="2128042"/>
            <a:ext cx="5313318" cy="319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3 phases of ChatGPT development">
            <a:extLst>
              <a:ext uri="{FF2B5EF4-FFF2-40B4-BE49-F238E27FC236}">
                <a16:creationId xmlns:a16="http://schemas.microsoft.com/office/drawing/2014/main" id="{7E2AB9BD-4720-B438-773D-DF970FB43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2" b="2548"/>
          <a:stretch/>
        </p:blipFill>
        <p:spPr bwMode="auto">
          <a:xfrm>
            <a:off x="6356139" y="2128042"/>
            <a:ext cx="5171087" cy="319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FBA436-5947-7DB0-49FE-8A80584C9106}"/>
              </a:ext>
            </a:extLst>
          </p:cNvPr>
          <p:cNvSpPr txBox="1"/>
          <p:nvPr/>
        </p:nvSpPr>
        <p:spPr>
          <a:xfrm>
            <a:off x="10795005" y="5327702"/>
            <a:ext cx="7873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3"/>
              </a:rPr>
              <a:t>huyenchip.com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309675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E3CAC-E2F5-7B50-1F3C-4C80ECBB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A23FC-D87A-13B3-4317-4CE6A76C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E4DE0AE-15E5-8CC7-94D5-D2232E73C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491" b="5810"/>
          <a:stretch/>
        </p:blipFill>
        <p:spPr>
          <a:xfrm>
            <a:off x="3728643" y="1341050"/>
            <a:ext cx="4789886" cy="4175899"/>
          </a:xfrm>
        </p:spPr>
      </p:pic>
    </p:spTree>
    <p:extLst>
      <p:ext uri="{BB962C8B-B14F-4D97-AF65-F5344CB8AC3E}">
        <p14:creationId xmlns:p14="http://schemas.microsoft.com/office/powerpoint/2010/main" val="3659396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0E6F-C12E-29C5-CA8B-7EAEE67A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Chaos to “Nice”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91A6AA-51DE-E5CC-ABAB-3A44494DC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269" y="1167747"/>
            <a:ext cx="5419308" cy="452250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6ECD4-D0DD-4643-AEA9-0E1AF251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16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5705" y="1306945"/>
            <a:ext cx="7253840" cy="3339274"/>
          </a:xfrm>
        </p:spPr>
        <p:txBody>
          <a:bodyPr/>
          <a:lstStyle/>
          <a:p>
            <a:r>
              <a:rPr lang="en-US" dirty="0"/>
              <a:t>Meaning and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85674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EFFC-5BC4-A1A0-B4DA-2F721E52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or a Genius?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1BDD-8645-9B12-D6F4-CFE3CB5B4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said that LLMs are dump… they are just glorified autocomplete.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But, then how are they so good?!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7CD1-B9C5-4264-430C-86EE04D3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3C4C5C-BC49-6A5E-91CC-5CED58A6ED50}"/>
              </a:ext>
            </a:extLst>
          </p:cNvPr>
          <p:cNvGrpSpPr/>
          <p:nvPr/>
        </p:nvGrpSpPr>
        <p:grpSpPr>
          <a:xfrm>
            <a:off x="1446475" y="3740728"/>
            <a:ext cx="9354221" cy="2039236"/>
            <a:chOff x="1446475" y="3740728"/>
            <a:chExt cx="9354221" cy="20392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FBA436-5947-7DB0-49FE-8A80584C9106}"/>
                </a:ext>
              </a:extLst>
            </p:cNvPr>
            <p:cNvSpPr txBox="1"/>
            <p:nvPr/>
          </p:nvSpPr>
          <p:spPr>
            <a:xfrm>
              <a:off x="10028662" y="5579909"/>
              <a:ext cx="7168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2"/>
                </a:rPr>
                <a:t>columbia.edu</a:t>
              </a:r>
              <a:endParaRPr lang="en-US" sz="7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86447C-294B-73AA-5059-267B474E1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951"/>
            <a:stretch/>
          </p:blipFill>
          <p:spPr>
            <a:xfrm>
              <a:off x="1446475" y="3740728"/>
              <a:ext cx="9354221" cy="193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4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EFFC-5BC4-A1A0-B4DA-2F721E52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Push Long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1BDD-8645-9B12-D6F4-CFE3CB5B4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83" y="2059439"/>
            <a:ext cx="4717717" cy="496725"/>
          </a:xfrm>
        </p:spPr>
        <p:txBody>
          <a:bodyPr/>
          <a:lstStyle/>
          <a:p>
            <a:r>
              <a:rPr lang="en-US" sz="2000" dirty="0"/>
              <a:t>more investment (size, data, training)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7CD1-B9C5-4264-430C-86EE04D3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1FD98C-9C05-EEF5-CFC1-67943C173A72}"/>
              </a:ext>
            </a:extLst>
          </p:cNvPr>
          <p:cNvGrpSpPr/>
          <p:nvPr/>
        </p:nvGrpSpPr>
        <p:grpSpPr>
          <a:xfrm>
            <a:off x="6096000" y="1772685"/>
            <a:ext cx="5269135" cy="4147225"/>
            <a:chOff x="6258091" y="1100435"/>
            <a:chExt cx="5269135" cy="414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EBE330-5966-F7A1-CC61-2F008C2B879E}"/>
                </a:ext>
              </a:extLst>
            </p:cNvPr>
            <p:cNvSpPr txBox="1">
              <a:spLocks/>
            </p:cNvSpPr>
            <p:nvPr/>
          </p:nvSpPr>
          <p:spPr>
            <a:xfrm>
              <a:off x="10507395" y="5047605"/>
              <a:ext cx="10198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2"/>
                </a:rPr>
                <a:t>Jason Wei (OpenAI)</a:t>
              </a:r>
              <a:endParaRPr lang="en-US" sz="7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B95E5-C4AA-21DC-4466-65C344534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8091" y="1100435"/>
              <a:ext cx="5136817" cy="3822533"/>
            </a:xfrm>
            <a:prstGeom prst="rect">
              <a:avLst/>
            </a:prstGeom>
          </p:spPr>
        </p:pic>
      </p:grp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6D529B0-5DCE-8032-AED3-9577D3C52F08}"/>
              </a:ext>
            </a:extLst>
          </p:cNvPr>
          <p:cNvSpPr/>
          <p:nvPr/>
        </p:nvSpPr>
        <p:spPr>
          <a:xfrm>
            <a:off x="2672281" y="2712027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89330-90A7-CA0B-E0FE-659C984B87B9}"/>
              </a:ext>
            </a:extLst>
          </p:cNvPr>
          <p:cNvSpPr txBox="1"/>
          <p:nvPr/>
        </p:nvSpPr>
        <p:spPr>
          <a:xfrm>
            <a:off x="927389" y="3846298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new “interesting behaviors” </a:t>
            </a:r>
            <a:r>
              <a:rPr lang="en-US" sz="1800" b="1" u="sng" dirty="0"/>
              <a:t>EMERGE</a:t>
            </a:r>
            <a:r>
              <a:rPr lang="en-US" dirty="0"/>
              <a:t>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27928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EFFC-5BC4-A1A0-B4DA-2F721E52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Push Long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1BDD-8645-9B12-D6F4-CFE3CB5B4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5019053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is </a:t>
            </a:r>
            <a:r>
              <a:rPr lang="en-US" sz="2000" b="1" u="sng" dirty="0"/>
              <a:t>NO explicit object </a:t>
            </a:r>
            <a:r>
              <a:rPr lang="en-US" sz="2000" dirty="0"/>
              <a:t>for the language model to learn these behaviors.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happens </a:t>
            </a:r>
            <a:r>
              <a:rPr lang="en-US" sz="2000" i="1" dirty="0"/>
              <a:t>abruptly </a:t>
            </a:r>
            <a:r>
              <a:rPr lang="en-US" sz="2000" dirty="0"/>
              <a:t>during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is no reliable way of steering the LLM towards these behaviors.</a:t>
            </a:r>
          </a:p>
          <a:p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7CD1-B9C5-4264-430C-86EE04D3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32D6E0-FE74-99FF-23CE-59C125884664}"/>
              </a:ext>
            </a:extLst>
          </p:cNvPr>
          <p:cNvGrpSpPr/>
          <p:nvPr/>
        </p:nvGrpSpPr>
        <p:grpSpPr>
          <a:xfrm>
            <a:off x="5577021" y="1494691"/>
            <a:ext cx="6498958" cy="4600280"/>
            <a:chOff x="5465619" y="1276482"/>
            <a:chExt cx="6498958" cy="46002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08E02E-85FD-29F3-9EB7-C10BE7929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5619" y="1276482"/>
              <a:ext cx="6498958" cy="429377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100FE7-7D13-D9AE-D943-84D8CA5A5ED4}"/>
                </a:ext>
              </a:extLst>
            </p:cNvPr>
            <p:cNvSpPr txBox="1">
              <a:spLocks/>
            </p:cNvSpPr>
            <p:nvPr/>
          </p:nvSpPr>
          <p:spPr>
            <a:xfrm>
              <a:off x="10562569" y="5676707"/>
              <a:ext cx="10198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Jason Wei (OpenAI)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12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B294-11D5-03F4-1B73-140DA021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4" y="844285"/>
            <a:ext cx="10899678" cy="797190"/>
          </a:xfrm>
        </p:spPr>
        <p:txBody>
          <a:bodyPr/>
          <a:lstStyle/>
          <a:p>
            <a:r>
              <a:rPr lang="en-US" dirty="0"/>
              <a:t>But It Cuts Both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847A-5AD3-DFA4-5E6F-FFE6034B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Sycophancy: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Flattering you in your misconceptions.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B6C39-5126-41A4-53A6-CA7A73A5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263C21-FA40-456B-E7DC-549D5A5C2ABB}"/>
              </a:ext>
            </a:extLst>
          </p:cNvPr>
          <p:cNvGrpSpPr/>
          <p:nvPr/>
        </p:nvGrpSpPr>
        <p:grpSpPr>
          <a:xfrm>
            <a:off x="6096000" y="1390662"/>
            <a:ext cx="5855930" cy="4496240"/>
            <a:chOff x="6431870" y="1648546"/>
            <a:chExt cx="5095356" cy="39122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E89C114-96DF-5591-BE84-06913EA98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1870" y="1648546"/>
              <a:ext cx="5095356" cy="3586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DED536-110A-5D4E-EDD2-8EE9038A3285}"/>
                </a:ext>
              </a:extLst>
            </p:cNvPr>
            <p:cNvSpPr txBox="1">
              <a:spLocks/>
            </p:cNvSpPr>
            <p:nvPr/>
          </p:nvSpPr>
          <p:spPr>
            <a:xfrm>
              <a:off x="10621209" y="5360755"/>
              <a:ext cx="90601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3"/>
                </a:rPr>
                <a:t>Google DeepMind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1369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B294-11D5-03F4-1B73-140DA021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4" y="844285"/>
            <a:ext cx="10899678" cy="797190"/>
          </a:xfrm>
        </p:spPr>
        <p:txBody>
          <a:bodyPr/>
          <a:lstStyle/>
          <a:p>
            <a:r>
              <a:rPr lang="en-US" dirty="0"/>
              <a:t>But It Cuts Both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847A-5AD3-DFA4-5E6F-FFE6034B8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6775117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Increases with RLHF.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Solution: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Training data where truthfulness is independent of user opinion.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B6C39-5126-41A4-53A6-CA7A73A5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A15BA3-AA1D-02A9-CD6F-BBE3877A8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91" y="1053430"/>
            <a:ext cx="3474271" cy="47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5ACFFE-2542-DC4E-1CCB-4375562B8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57" y="4090899"/>
            <a:ext cx="4702752" cy="17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866AA-58BA-48EB-DCEA-E81CDB32D2C5}"/>
              </a:ext>
            </a:extLst>
          </p:cNvPr>
          <p:cNvSpPr txBox="1">
            <a:spLocks/>
          </p:cNvSpPr>
          <p:nvPr/>
        </p:nvSpPr>
        <p:spPr>
          <a:xfrm>
            <a:off x="10008145" y="5745709"/>
            <a:ext cx="9060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Google DeepMind</a:t>
            </a:r>
            <a:endParaRPr lang="en-US" sz="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F8F5E-9452-52B6-EFA8-050C6D66932A}"/>
              </a:ext>
            </a:extLst>
          </p:cNvPr>
          <p:cNvSpPr txBox="1">
            <a:spLocks/>
          </p:cNvSpPr>
          <p:nvPr/>
        </p:nvSpPr>
        <p:spPr>
          <a:xfrm>
            <a:off x="5373800" y="6016469"/>
            <a:ext cx="9060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4"/>
              </a:rPr>
              <a:t>Google DeepMind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98773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B294-11D5-03F4-1B73-140DA021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But It Cuts Both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847A-5AD3-DFA4-5E6F-FFE6034B8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3314944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Endorsing your misconceptions if you appear </a:t>
            </a:r>
            <a:r>
              <a:rPr lang="en-US" i="1" dirty="0"/>
              <a:t>“less able to evaluate the answer objectively”.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It is called “sandbagging”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wants you to be happy!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B6C39-5126-41A4-53A6-CA7A73A5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C94522-23BD-6FC9-1EBF-0C93A010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96" y="641532"/>
            <a:ext cx="7293600" cy="50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3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1FED-4A9D-DC2C-9964-DC8AE0F4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90% of data will be AI generated by 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A22CD-660A-65DD-53FB-54DCB9FE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4EB823-81E7-C148-1DFF-E227543797D6}"/>
              </a:ext>
            </a:extLst>
          </p:cNvPr>
          <p:cNvGrpSpPr/>
          <p:nvPr/>
        </p:nvGrpSpPr>
        <p:grpSpPr>
          <a:xfrm>
            <a:off x="2423285" y="2543679"/>
            <a:ext cx="7345430" cy="2895513"/>
            <a:chOff x="2476500" y="2422766"/>
            <a:chExt cx="7345430" cy="2895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0ED074-0EC6-1701-2B95-E517D5337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6500" y="2422766"/>
              <a:ext cx="7141758" cy="269545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9F1A7E-9A75-F2D0-09BD-D818DE6903DC}"/>
                </a:ext>
              </a:extLst>
            </p:cNvPr>
            <p:cNvSpPr txBox="1"/>
            <p:nvPr/>
          </p:nvSpPr>
          <p:spPr>
            <a:xfrm>
              <a:off x="9165612" y="5118224"/>
              <a:ext cx="65631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Europol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2749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B294-11D5-03F4-1B73-140DA021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4" y="844285"/>
            <a:ext cx="10899678" cy="797190"/>
          </a:xfrm>
        </p:spPr>
        <p:txBody>
          <a:bodyPr/>
          <a:lstStyle/>
          <a:p>
            <a:r>
              <a:rPr lang="en-US" dirty="0"/>
              <a:t>But It Cuts Both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847A-5AD3-DFA4-5E6F-FFE6034B8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6775117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Even deception can be an emergent behavior…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B6C39-5126-41A4-53A6-CA7A73A5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1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B294-11D5-03F4-1B73-140DA021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Outperforming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847A-5AD3-DFA4-5E6F-FFE6034B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are no longer the baseline…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LLMs have access to much more data.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B6C39-5126-41A4-53A6-CA7A73A5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8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B294-11D5-03F4-1B73-140DA021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and Self-Consistency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847A-5AD3-DFA4-5E6F-FFE6034B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Repeating the question several times (maybe hundreds of times) and sampling the answers might be more informative than just taking the first 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even ask the LLM, using prompt engineering, to self-check its output multiple times and get the most repeated/common answer.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B6C39-5126-41A4-53A6-CA7A73A5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7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B849-7FA2-E847-B2D5-5C7857B4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 Language Models Understand?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59B7B-3B33-3AAE-54EE-23472719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4" y="2059439"/>
            <a:ext cx="7028277" cy="3827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anthropomorphize because it is easier for 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 we have more context as humans (e.g., social, physical, visual).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According to this paper: LLMs don’t understand meaning. Only string completion.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They are really good at learning </a:t>
            </a:r>
            <a:r>
              <a:rPr lang="en-US" sz="2000" i="1" dirty="0"/>
              <a:t>form</a:t>
            </a:r>
            <a:r>
              <a:rPr lang="en-US" sz="2000" dirty="0"/>
              <a:t>, not meaning.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We are </a:t>
            </a:r>
            <a:r>
              <a:rPr lang="en-US" sz="2000" i="1" dirty="0"/>
              <a:t>tricked</a:t>
            </a:r>
            <a:r>
              <a:rPr lang="en-US" sz="2000" dirty="0"/>
              <a:t> by syntax to believe it generates meaning.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D905B-AC15-F262-CACF-D3F05162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638E4-A485-0426-7C81-0D455B66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063" y="2128042"/>
            <a:ext cx="4070871" cy="31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B294-11D5-03F4-1B73-140DA021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847A-5AD3-DFA4-5E6F-FFE6034B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Yes, it is just generating the word that fits best…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But, truthfulness could emerge as an </a:t>
            </a:r>
            <a:r>
              <a:rPr lang="en-US" i="1" dirty="0"/>
              <a:t>emergent behavior, </a:t>
            </a:r>
            <a:r>
              <a:rPr lang="en-US" dirty="0"/>
              <a:t>even though the model is not explicitly trained for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Still, this could be a hit and miss. No guarantee.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no explicit </a:t>
            </a:r>
            <a:r>
              <a:rPr lang="en-US" i="1" dirty="0"/>
              <a:t>fact generation </a:t>
            </a:r>
            <a:r>
              <a:rPr lang="en-US" dirty="0"/>
              <a:t>objective during training. Just autocompletion.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Workarounds?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RAG, </a:t>
            </a:r>
            <a:r>
              <a:rPr lang="en-US" sz="2000" dirty="0" err="1"/>
              <a:t>ReAct</a:t>
            </a:r>
            <a:r>
              <a:rPr lang="en-US" sz="2000" dirty="0"/>
              <a:t>, Prompt engineering, Few-shot learning, </a:t>
            </a:r>
            <a:r>
              <a:rPr lang="en-US" sz="2000" dirty="0" err="1"/>
              <a:t>CoT</a:t>
            </a:r>
            <a:r>
              <a:rPr lang="en-US" sz="2000" dirty="0"/>
              <a:t>, etc.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B6C39-5126-41A4-53A6-CA7A73A5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0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D2EB-4C8D-114F-A0E3-27A9E0A15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252" y="1308100"/>
            <a:ext cx="5960748" cy="3339274"/>
          </a:xfrm>
        </p:spPr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22CB0-C890-CB47-A6EC-AD5509523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252" y="4417331"/>
            <a:ext cx="5232400" cy="34517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62920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F5C9-4D38-90B5-4650-65A7C909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Puzzles in AI (ChatGPT wrong)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DB45-5BD8-484B-FBD8-7EB7185B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https://arxiv.org/pdf/2310.05993.pdf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Hallucinations</a:t>
            </a:r>
          </a:p>
          <a:p>
            <a:endParaRPr lang="en-US" dirty="0"/>
          </a:p>
          <a:p>
            <a:r>
              <a:rPr lang="en-US" dirty="0"/>
              <a:t>Lots and lots of examples to play with!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3E1C-6619-243E-971A-3FA6FE68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1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1FED-4A9D-DC2C-9964-DC8AE0F4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90% of data will be AI generated by 2026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1218F-EEF6-2B81-2A75-6D3B6A945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 training on its own data will lead to degrading quality.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A22CD-660A-65DD-53FB-54DCB9FE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45B19-6F73-D024-8293-62B6C157E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465" y="3076776"/>
            <a:ext cx="8447069" cy="24096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6A1CD-9702-8812-F4EE-81DF6D539786}"/>
              </a:ext>
            </a:extLst>
          </p:cNvPr>
          <p:cNvSpPr/>
          <p:nvPr/>
        </p:nvSpPr>
        <p:spPr>
          <a:xfrm>
            <a:off x="3914539" y="2894340"/>
            <a:ext cx="6597282" cy="2833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3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0AE2-4CAF-E1F7-65BA-07F12CB7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How ChatGPT Fails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54238-08E1-9740-2B1E-9D83A454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Mohannad Elhamod - IS883</a:t>
            </a:r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DC96BCA-FFF8-DF36-22BA-39B7DFBD7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499" y="1861547"/>
            <a:ext cx="4067546" cy="472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">
            <a:extLst>
              <a:ext uri="{FF2B5EF4-FFF2-40B4-BE49-F238E27FC236}">
                <a16:creationId xmlns:a16="http://schemas.microsoft.com/office/drawing/2014/main" id="{6BEEEB2C-EBA6-C4DC-5A93-86C6E508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54" y="1957183"/>
            <a:ext cx="4416215" cy="406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06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estrom_Powerpoint_Red">
  <a:themeElements>
    <a:clrScheme name="Custom 1">
      <a:dk1>
        <a:sysClr val="windowText" lastClr="000000"/>
      </a:dk1>
      <a:lt1>
        <a:sysClr val="window" lastClr="FFFFFF"/>
      </a:lt1>
      <a:dk2>
        <a:srgbClr val="A71930"/>
      </a:dk2>
      <a:lt2>
        <a:srgbClr val="52B191"/>
      </a:lt2>
      <a:accent1>
        <a:srgbClr val="009FDA"/>
      </a:accent1>
      <a:accent2>
        <a:srgbClr val="69BE28"/>
      </a:accent2>
      <a:accent3>
        <a:srgbClr val="BFB6AD"/>
      </a:accent3>
      <a:accent4>
        <a:srgbClr val="CA005D"/>
      </a:accent4>
      <a:accent5>
        <a:srgbClr val="FF7900"/>
      </a:accent5>
      <a:accent6>
        <a:srgbClr val="005293"/>
      </a:accent6>
      <a:hlink>
        <a:srgbClr val="009FDA"/>
      </a:hlink>
      <a:folHlink>
        <a:srgbClr val="CA005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1_Questrom_Powerpoint_WIDESCREEN.potx" id="{A8A36E48-DEAF-401C-9BDE-6F627BD9E021}" vid="{C5D2C2CB-8EC1-4617-8DE7-DB67DBB8A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A71930"/>
    </a:dk2>
    <a:lt2>
      <a:srgbClr val="52B191"/>
    </a:lt2>
    <a:accent1>
      <a:srgbClr val="009FDA"/>
    </a:accent1>
    <a:accent2>
      <a:srgbClr val="69BE28"/>
    </a:accent2>
    <a:accent3>
      <a:srgbClr val="BFB6AD"/>
    </a:accent3>
    <a:accent4>
      <a:srgbClr val="CA005D"/>
    </a:accent4>
    <a:accent5>
      <a:srgbClr val="FF7900"/>
    </a:accent5>
    <a:accent6>
      <a:srgbClr val="005293"/>
    </a:accent6>
    <a:hlink>
      <a:srgbClr val="009FDA"/>
    </a:hlink>
    <a:folHlink>
      <a:srgbClr val="CA005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e1d899-70a6-4000-aa97-c1acd8f345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D8AF6CCCF69A4A90FD1D437C7D8618" ma:contentTypeVersion="13" ma:contentTypeDescription="Create a new document." ma:contentTypeScope="" ma:versionID="22571d4d15d33735782f2affac2575d9">
  <xsd:schema xmlns:xsd="http://www.w3.org/2001/XMLSchema" xmlns:xs="http://www.w3.org/2001/XMLSchema" xmlns:p="http://schemas.microsoft.com/office/2006/metadata/properties" xmlns:ns3="2ae1d899-70a6-4000-aa97-c1acd8f3458c" xmlns:ns4="26cee68f-b3aa-4852-88d7-0ad07f7ccb58" targetNamespace="http://schemas.microsoft.com/office/2006/metadata/properties" ma:root="true" ma:fieldsID="7c59ef688d54c3ce7711a6d40d48ebb6" ns3:_="" ns4:_="">
    <xsd:import namespace="2ae1d899-70a6-4000-aa97-c1acd8f3458c"/>
    <xsd:import namespace="26cee68f-b3aa-4852-88d7-0ad07f7ccb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e1d899-70a6-4000-aa97-c1acd8f345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ee68f-b3aa-4852-88d7-0ad07f7ccb5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EDB7B8-40D1-4866-99BE-B9C246270316}">
  <ds:schemaRefs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26cee68f-b3aa-4852-88d7-0ad07f7ccb58"/>
    <ds:schemaRef ds:uri="http://schemas.openxmlformats.org/package/2006/metadata/core-properties"/>
    <ds:schemaRef ds:uri="2ae1d899-70a6-4000-aa97-c1acd8f3458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AC3BF87-2D3B-4035-8E97-9D9C9FE3EA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8FB676-CAFA-4915-BD0C-AAF640BD04BA}">
  <ds:schemaRefs>
    <ds:schemaRef ds:uri="26cee68f-b3aa-4852-88d7-0ad07f7ccb58"/>
    <ds:schemaRef ds:uri="2ae1d899-70a6-4000-aa97-c1acd8f345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24953</TotalTime>
  <Words>2099</Words>
  <Application>Microsoft Office PowerPoint</Application>
  <PresentationFormat>Widescreen</PresentationFormat>
  <Paragraphs>369</Paragraphs>
  <Slides>76</Slides>
  <Notes>33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Impact</vt:lpstr>
      <vt:lpstr>Independent</vt:lpstr>
      <vt:lpstr>Questrom_Powerpoint_Red</vt:lpstr>
      <vt:lpstr>Issues With LLMs (1): Hallucinations, Data, Privacy, and Trustworthiness.</vt:lpstr>
      <vt:lpstr>Data Crisis</vt:lpstr>
      <vt:lpstr>AI-Generated Data Everywhere…</vt:lpstr>
      <vt:lpstr>Fake date leads to fake news…</vt:lpstr>
      <vt:lpstr>90% of data will be AI generated by 2026</vt:lpstr>
      <vt:lpstr>90% of data will be AI generated by 2026</vt:lpstr>
      <vt:lpstr>90% of data will be AI generated by 2026</vt:lpstr>
      <vt:lpstr>90% of data will be AI generated by 2026</vt:lpstr>
      <vt:lpstr>Example of How ChatGPT Fails</vt:lpstr>
      <vt:lpstr>Languages Are Not Created Equal</vt:lpstr>
      <vt:lpstr>Hallucinations</vt:lpstr>
      <vt:lpstr>Why do LLMs Hallucinate?</vt:lpstr>
      <vt:lpstr>LLMs “Just Store Training Data”</vt:lpstr>
      <vt:lpstr>But…</vt:lpstr>
      <vt:lpstr>Minimizing Hallucinations</vt:lpstr>
      <vt:lpstr>Learning Without Tuning</vt:lpstr>
      <vt:lpstr>LLMs are stateless</vt:lpstr>
      <vt:lpstr>Zero-shot learning</vt:lpstr>
      <vt:lpstr>Few-Shot Learning</vt:lpstr>
      <vt:lpstr>Few-Shot Learning</vt:lpstr>
      <vt:lpstr>Summary</vt:lpstr>
      <vt:lpstr>Truthfulness</vt:lpstr>
      <vt:lpstr>Do LLMs Know The Truth?</vt:lpstr>
      <vt:lpstr>Do LLMs Know The Truth?</vt:lpstr>
      <vt:lpstr>Solution(s)</vt:lpstr>
      <vt:lpstr>Solution(s)</vt:lpstr>
      <vt:lpstr>Solution(s)</vt:lpstr>
      <vt:lpstr>Solution(s)</vt:lpstr>
      <vt:lpstr>Solution(s)</vt:lpstr>
      <vt:lpstr>Chain of Thought (CoT)</vt:lpstr>
      <vt:lpstr>Chain of Thought (CoT)</vt:lpstr>
      <vt:lpstr>Chain of Thought (CoT)</vt:lpstr>
      <vt:lpstr>Chain of Thought (CoT)</vt:lpstr>
      <vt:lpstr>Chain of Density (CoD)</vt:lpstr>
      <vt:lpstr>ReAct.</vt:lpstr>
      <vt:lpstr>ReAct.</vt:lpstr>
      <vt:lpstr>ReAct</vt:lpstr>
      <vt:lpstr>Privacy</vt:lpstr>
      <vt:lpstr>Trust Issues?</vt:lpstr>
      <vt:lpstr>OpenAI and Privacy</vt:lpstr>
      <vt:lpstr>Privacy and Law</vt:lpstr>
      <vt:lpstr>Privacy and Law</vt:lpstr>
      <vt:lpstr>Leaking training data</vt:lpstr>
      <vt:lpstr>Meaning vs. Understanding</vt:lpstr>
      <vt:lpstr>LLMs are good at learning form/structure</vt:lpstr>
      <vt:lpstr>How To Make LLMs More Human</vt:lpstr>
      <vt:lpstr>Instruction Fine-Tuning</vt:lpstr>
      <vt:lpstr>Instruction Fine-Tuning</vt:lpstr>
      <vt:lpstr>Instruction Fine-Tuning</vt:lpstr>
      <vt:lpstr>Reinforcement-Learning from Human Feedback</vt:lpstr>
      <vt:lpstr>RLHF</vt:lpstr>
      <vt:lpstr>RLHF</vt:lpstr>
      <vt:lpstr>RLHF with Humans</vt:lpstr>
      <vt:lpstr>RLHF with AI?</vt:lpstr>
      <vt:lpstr>RLHF: Ranking</vt:lpstr>
      <vt:lpstr>RLHF: Ranking</vt:lpstr>
      <vt:lpstr>RLHF: Ranking</vt:lpstr>
      <vt:lpstr>How Human Feedback Happens</vt:lpstr>
      <vt:lpstr>How Human Feedback Happens</vt:lpstr>
      <vt:lpstr>RLHF: How Human Feedback Happens</vt:lpstr>
      <vt:lpstr>Summary</vt:lpstr>
      <vt:lpstr>From Chaos to “Nice”</vt:lpstr>
      <vt:lpstr>Meaning and Understanding</vt:lpstr>
      <vt:lpstr>Dump or a Genius?</vt:lpstr>
      <vt:lpstr>If You Push Long Enough</vt:lpstr>
      <vt:lpstr>If You Push Long Enough</vt:lpstr>
      <vt:lpstr>But It Cuts Both Ways</vt:lpstr>
      <vt:lpstr>But It Cuts Both Ways</vt:lpstr>
      <vt:lpstr>But It Cuts Both Ways</vt:lpstr>
      <vt:lpstr>But It Cuts Both Ways</vt:lpstr>
      <vt:lpstr>Outperforming Humans</vt:lpstr>
      <vt:lpstr>Consistency and Self-Consistency</vt:lpstr>
      <vt:lpstr>So,  Language Models Understand?</vt:lpstr>
      <vt:lpstr>Summary</vt:lpstr>
      <vt:lpstr>Extras</vt:lpstr>
      <vt:lpstr>Puzzles in AI (ChatGPT wrong)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 YOUR OWN TITLE IN THIS BOX</dc:title>
  <dc:creator>Williams, Nicole</dc:creator>
  <cp:lastModifiedBy>Mohannad Elhamod</cp:lastModifiedBy>
  <cp:revision>31</cp:revision>
  <dcterms:created xsi:type="dcterms:W3CDTF">2020-06-23T20:17:33Z</dcterms:created>
  <dcterms:modified xsi:type="dcterms:W3CDTF">2023-12-26T17:17:50Z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0x0101008CD8AF6CCCF69A4A90FD1D437C7D8618</vt:lpwstr>
  </property>
</Properties>
</file>